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7" r:id="rId5"/>
    <p:sldId id="272" r:id="rId6"/>
    <p:sldId id="268" r:id="rId7"/>
    <p:sldId id="274" r:id="rId8"/>
    <p:sldId id="267" r:id="rId9"/>
    <p:sldId id="292" r:id="rId10"/>
    <p:sldId id="273" r:id="rId11"/>
    <p:sldId id="293" r:id="rId12"/>
    <p:sldId id="279" r:id="rId13"/>
    <p:sldId id="294" r:id="rId14"/>
    <p:sldId id="275" r:id="rId15"/>
    <p:sldId id="297" r:id="rId16"/>
    <p:sldId id="276" r:id="rId17"/>
    <p:sldId id="277" r:id="rId18"/>
    <p:sldId id="280" r:id="rId19"/>
    <p:sldId id="281" r:id="rId20"/>
    <p:sldId id="284" r:id="rId21"/>
    <p:sldId id="296" r:id="rId22"/>
    <p:sldId id="283" r:id="rId23"/>
    <p:sldId id="295" r:id="rId24"/>
    <p:sldId id="282" r:id="rId25"/>
    <p:sldId id="286" r:id="rId26"/>
    <p:sldId id="291" r:id="rId27"/>
    <p:sldId id="287" r:id="rId28"/>
    <p:sldId id="288" r:id="rId29"/>
    <p:sldId id="289" r:id="rId30"/>
    <p:sldId id="290" r:id="rId31"/>
    <p:sldId id="278" r:id="rId32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174B2-B9CF-D35C-6866-4B985A517390}" v="1" dt="2020-01-15T22:56:12.909"/>
    <p1510:client id="{51668ADC-1466-4564-9D12-6C5026C9E9F3}" v="6" dt="2019-11-14T13:33:40.029"/>
    <p1510:client id="{ED8B077C-C6DF-4275-A5FD-A54C0AEF7420}" v="41" dt="2019-11-05T08:49:19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6437" autoAdjust="0"/>
  </p:normalViewPr>
  <p:slideViewPr>
    <p:cSldViewPr>
      <p:cViewPr varScale="1">
        <p:scale>
          <a:sx n="102" d="100"/>
          <a:sy n="102" d="100"/>
        </p:scale>
        <p:origin x="150" y="4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g-Nguyen, B.C.D.A.A.J.M. (19077297)" userId="S::19077297@student.hhs.nl::9176ad6f-806d-45bb-be53-c3de3d37968a" providerId="AD" clId="Web-{1E742254-0635-2856-D49F-4A61951C8609}"/>
    <pc:docChg chg="addSld modSld">
      <pc:chgData name="Lang-Nguyen, B.C.D.A.A.J.M. (19077297)" userId="S::19077297@student.hhs.nl::9176ad6f-806d-45bb-be53-c3de3d37968a" providerId="AD" clId="Web-{1E742254-0635-2856-D49F-4A61951C8609}" dt="2019-10-31T11:33:23.337" v="130" actId="20577"/>
      <pc:docMkLst>
        <pc:docMk/>
      </pc:docMkLst>
      <pc:sldChg chg="modSp new">
        <pc:chgData name="Lang-Nguyen, B.C.D.A.A.J.M. (19077297)" userId="S::19077297@student.hhs.nl::9176ad6f-806d-45bb-be53-c3de3d37968a" providerId="AD" clId="Web-{1E742254-0635-2856-D49F-4A61951C8609}" dt="2019-10-31T11:32:27.868" v="64" actId="20577"/>
        <pc:sldMkLst>
          <pc:docMk/>
          <pc:sldMk cId="3903379450" sldId="280"/>
        </pc:sldMkLst>
        <pc:spChg chg="mod">
          <ac:chgData name="Lang-Nguyen, B.C.D.A.A.J.M. (19077297)" userId="S::19077297@student.hhs.nl::9176ad6f-806d-45bb-be53-c3de3d37968a" providerId="AD" clId="Web-{1E742254-0635-2856-D49F-4A61951C8609}" dt="2019-10-31T11:31:51.197" v="17" actId="20577"/>
          <ac:spMkLst>
            <pc:docMk/>
            <pc:sldMk cId="3903379450" sldId="280"/>
            <ac:spMk id="2" creationId="{C8A5F1BF-3456-4C91-AE3A-465EA1154F66}"/>
          </ac:spMkLst>
        </pc:spChg>
        <pc:spChg chg="mod">
          <ac:chgData name="Lang-Nguyen, B.C.D.A.A.J.M. (19077297)" userId="S::19077297@student.hhs.nl::9176ad6f-806d-45bb-be53-c3de3d37968a" providerId="AD" clId="Web-{1E742254-0635-2856-D49F-4A61951C8609}" dt="2019-10-31T11:32:27.868" v="64" actId="20577"/>
          <ac:spMkLst>
            <pc:docMk/>
            <pc:sldMk cId="3903379450" sldId="280"/>
            <ac:spMk id="3" creationId="{3B14A1FA-CDCB-4E57-B191-B8433646CFEB}"/>
          </ac:spMkLst>
        </pc:spChg>
      </pc:sldChg>
      <pc:sldChg chg="modSp new">
        <pc:chgData name="Lang-Nguyen, B.C.D.A.A.J.M. (19077297)" userId="S::19077297@student.hhs.nl::9176ad6f-806d-45bb-be53-c3de3d37968a" providerId="AD" clId="Web-{1E742254-0635-2856-D49F-4A61951C8609}" dt="2019-10-31T11:33:23.337" v="129" actId="20577"/>
        <pc:sldMkLst>
          <pc:docMk/>
          <pc:sldMk cId="735558719" sldId="281"/>
        </pc:sldMkLst>
        <pc:spChg chg="mod">
          <ac:chgData name="Lang-Nguyen, B.C.D.A.A.J.M. (19077297)" userId="S::19077297@student.hhs.nl::9176ad6f-806d-45bb-be53-c3de3d37968a" providerId="AD" clId="Web-{1E742254-0635-2856-D49F-4A61951C8609}" dt="2019-10-31T11:33:07.462" v="102" actId="20577"/>
          <ac:spMkLst>
            <pc:docMk/>
            <pc:sldMk cId="735558719" sldId="281"/>
            <ac:spMk id="2" creationId="{D3581122-1DB8-4CBD-A33F-F1B5BB196A03}"/>
          </ac:spMkLst>
        </pc:spChg>
        <pc:spChg chg="mod">
          <ac:chgData name="Lang-Nguyen, B.C.D.A.A.J.M. (19077297)" userId="S::19077297@student.hhs.nl::9176ad6f-806d-45bb-be53-c3de3d37968a" providerId="AD" clId="Web-{1E742254-0635-2856-D49F-4A61951C8609}" dt="2019-10-31T11:33:23.337" v="129" actId="20577"/>
          <ac:spMkLst>
            <pc:docMk/>
            <pc:sldMk cId="735558719" sldId="281"/>
            <ac:spMk id="3" creationId="{F770281D-3B09-4B10-A9A6-92243A0BDC3E}"/>
          </ac:spMkLst>
        </pc:spChg>
      </pc:sldChg>
    </pc:docChg>
  </pc:docChgLst>
  <pc:docChgLst>
    <pc:chgData name="Brice Lang-Nguyen" userId="0c9490fa30afe7f5" providerId="LiveId" clId="{02EDAFBD-273E-C046-834E-C2CC1B115658}"/>
    <pc:docChg chg="sldOrd">
      <pc:chgData name="Brice Lang-Nguyen" userId="0c9490fa30afe7f5" providerId="LiveId" clId="{02EDAFBD-273E-C046-834E-C2CC1B115658}" dt="2019-11-01T10:52:04.868" v="0" actId="1076"/>
      <pc:docMkLst>
        <pc:docMk/>
      </pc:docMkLst>
      <pc:sldChg chg="ord">
        <pc:chgData name="Brice Lang-Nguyen" userId="0c9490fa30afe7f5" providerId="LiveId" clId="{02EDAFBD-273E-C046-834E-C2CC1B115658}" dt="2019-11-01T10:52:04.868" v="0" actId="1076"/>
        <pc:sldMkLst>
          <pc:docMk/>
          <pc:sldMk cId="1788626234" sldId="290"/>
        </pc:sldMkLst>
      </pc:sldChg>
    </pc:docChg>
  </pc:docChgLst>
  <pc:docChgLst>
    <pc:chgData name="Brice Lang-Nguyen" userId="0c9490fa30afe7f5" providerId="LiveId" clId="{ED8B077C-C6DF-4275-A5FD-A54C0AEF7420}"/>
    <pc:docChg chg="undo custSel mod addSld modSld sldOrd">
      <pc:chgData name="Brice Lang-Nguyen" userId="0c9490fa30afe7f5" providerId="LiveId" clId="{ED8B077C-C6DF-4275-A5FD-A54C0AEF7420}" dt="2019-11-05T08:49:21.461" v="823" actId="27614"/>
      <pc:docMkLst>
        <pc:docMk/>
      </pc:docMkLst>
      <pc:sldChg chg="delSp modSp mod setBg modClrScheme chgLayout">
        <pc:chgData name="Brice Lang-Nguyen" userId="0c9490fa30afe7f5" providerId="LiveId" clId="{ED8B077C-C6DF-4275-A5FD-A54C0AEF7420}" dt="2019-11-04T09:26:34.547" v="758" actId="732"/>
        <pc:sldMkLst>
          <pc:docMk/>
          <pc:sldMk cId="3529114326" sldId="268"/>
        </pc:sldMkLst>
        <pc:spChg chg="del">
          <ac:chgData name="Brice Lang-Nguyen" userId="0c9490fa30afe7f5" providerId="LiveId" clId="{ED8B077C-C6DF-4275-A5FD-A54C0AEF7420}" dt="2019-11-04T09:15:26.703" v="664" actId="478"/>
          <ac:spMkLst>
            <pc:docMk/>
            <pc:sldMk cId="3529114326" sldId="268"/>
            <ac:spMk id="4" creationId="{92F37208-1A9F-411E-B30E-668DAD026971}"/>
          </ac:spMkLst>
        </pc:spChg>
        <pc:spChg chg="mod">
          <ac:chgData name="Brice Lang-Nguyen" userId="0c9490fa30afe7f5" providerId="LiveId" clId="{ED8B077C-C6DF-4275-A5FD-A54C0AEF7420}" dt="2019-11-04T09:15:38.701" v="667" actId="26606"/>
          <ac:spMkLst>
            <pc:docMk/>
            <pc:sldMk cId="3529114326" sldId="268"/>
            <ac:spMk id="13" creationId="{00000000-0000-0000-0000-000000000000}"/>
          </ac:spMkLst>
        </pc:spChg>
        <pc:spChg chg="mod ord">
          <ac:chgData name="Brice Lang-Nguyen" userId="0c9490fa30afe7f5" providerId="LiveId" clId="{ED8B077C-C6DF-4275-A5FD-A54C0AEF7420}" dt="2019-11-04T09:26:07.884" v="754" actId="26606"/>
          <ac:spMkLst>
            <pc:docMk/>
            <pc:sldMk cId="3529114326" sldId="268"/>
            <ac:spMk id="14" creationId="{00000000-0000-0000-0000-000000000000}"/>
          </ac:spMkLst>
        </pc:spChg>
        <pc:picChg chg="mod ord modCrop">
          <ac:chgData name="Brice Lang-Nguyen" userId="0c9490fa30afe7f5" providerId="LiveId" clId="{ED8B077C-C6DF-4275-A5FD-A54C0AEF7420}" dt="2019-11-04T09:26:34.547" v="758" actId="732"/>
          <ac:picMkLst>
            <pc:docMk/>
            <pc:sldMk cId="3529114326" sldId="268"/>
            <ac:picMk id="3" creationId="{5C1D76AD-FF52-4DD0-8204-2681CF5FA752}"/>
          </ac:picMkLst>
        </pc:picChg>
      </pc:sldChg>
      <pc:sldChg chg="modSp">
        <pc:chgData name="Brice Lang-Nguyen" userId="0c9490fa30afe7f5" providerId="LiveId" clId="{ED8B077C-C6DF-4275-A5FD-A54C0AEF7420}" dt="2019-11-04T09:33:41.355" v="799" actId="122"/>
        <pc:sldMkLst>
          <pc:docMk/>
          <pc:sldMk cId="2098480154" sldId="272"/>
        </pc:sldMkLst>
        <pc:spChg chg="mod">
          <ac:chgData name="Brice Lang-Nguyen" userId="0c9490fa30afe7f5" providerId="LiveId" clId="{ED8B077C-C6DF-4275-A5FD-A54C0AEF7420}" dt="2019-11-04T09:33:41.355" v="799" actId="122"/>
          <ac:spMkLst>
            <pc:docMk/>
            <pc:sldMk cId="2098480154" sldId="272"/>
            <ac:spMk id="2" creationId="{4007F300-0452-4720-BFAA-597A6DE9FD5D}"/>
          </ac:spMkLst>
        </pc:spChg>
        <pc:spChg chg="mod">
          <ac:chgData name="Brice Lang-Nguyen" userId="0c9490fa30afe7f5" providerId="LiveId" clId="{ED8B077C-C6DF-4275-A5FD-A54C0AEF7420}" dt="2019-11-04T09:33:02.066" v="781" actId="20577"/>
          <ac:spMkLst>
            <pc:docMk/>
            <pc:sldMk cId="2098480154" sldId="272"/>
            <ac:spMk id="3" creationId="{DEF520F3-8310-4325-B641-A61CDE64BB26}"/>
          </ac:spMkLst>
        </pc:spChg>
      </pc:sldChg>
      <pc:sldChg chg="addSp delSp modSp mod modClrScheme chgLayout">
        <pc:chgData name="Brice Lang-Nguyen" userId="0c9490fa30afe7f5" providerId="LiveId" clId="{ED8B077C-C6DF-4275-A5FD-A54C0AEF7420}" dt="2019-11-05T08:41:58.158" v="809" actId="1076"/>
        <pc:sldMkLst>
          <pc:docMk/>
          <pc:sldMk cId="2429201682" sldId="273"/>
        </pc:sldMkLst>
        <pc:spChg chg="mod">
          <ac:chgData name="Brice Lang-Nguyen" userId="0c9490fa30afe7f5" providerId="LiveId" clId="{ED8B077C-C6DF-4275-A5FD-A54C0AEF7420}" dt="2019-11-05T08:41:41.558" v="806" actId="26606"/>
          <ac:spMkLst>
            <pc:docMk/>
            <pc:sldMk cId="2429201682" sldId="273"/>
            <ac:spMk id="2" creationId="{582B2301-4625-4213-9E69-C325D7C9888F}"/>
          </ac:spMkLst>
        </pc:spChg>
        <pc:spChg chg="mod">
          <ac:chgData name="Brice Lang-Nguyen" userId="0c9490fa30afe7f5" providerId="LiveId" clId="{ED8B077C-C6DF-4275-A5FD-A54C0AEF7420}" dt="2019-11-05T08:41:41.558" v="806" actId="26606"/>
          <ac:spMkLst>
            <pc:docMk/>
            <pc:sldMk cId="2429201682" sldId="273"/>
            <ac:spMk id="6" creationId="{864A4A4A-106A-4309-AD93-FF1E5BFFB3C7}"/>
          </ac:spMkLst>
        </pc:spChg>
        <pc:spChg chg="add mod">
          <ac:chgData name="Brice Lang-Nguyen" userId="0c9490fa30afe7f5" providerId="LiveId" clId="{ED8B077C-C6DF-4275-A5FD-A54C0AEF7420}" dt="2019-11-05T08:41:41.558" v="806" actId="26606"/>
          <ac:spMkLst>
            <pc:docMk/>
            <pc:sldMk cId="2429201682" sldId="273"/>
            <ac:spMk id="11" creationId="{C5B37726-D16F-4A41-8F2D-3EFF41F33DA7}"/>
          </ac:spMkLst>
        </pc:spChg>
        <pc:spChg chg="add mod">
          <ac:chgData name="Brice Lang-Nguyen" userId="0c9490fa30afe7f5" providerId="LiveId" clId="{ED8B077C-C6DF-4275-A5FD-A54C0AEF7420}" dt="2019-11-05T08:41:41.558" v="806" actId="26606"/>
          <ac:spMkLst>
            <pc:docMk/>
            <pc:sldMk cId="2429201682" sldId="273"/>
            <ac:spMk id="13" creationId="{3A8F613F-94C7-4192-9DE0-C12C70E524D7}"/>
          </ac:spMkLst>
        </pc:spChg>
        <pc:picChg chg="mod">
          <ac:chgData name="Brice Lang-Nguyen" userId="0c9490fa30afe7f5" providerId="LiveId" clId="{ED8B077C-C6DF-4275-A5FD-A54C0AEF7420}" dt="2019-11-05T08:41:49.714" v="807" actId="1076"/>
          <ac:picMkLst>
            <pc:docMk/>
            <pc:sldMk cId="2429201682" sldId="273"/>
            <ac:picMk id="5" creationId="{35FE5F51-265D-4B3D-99A1-591A8A24409E}"/>
          </ac:picMkLst>
        </pc:picChg>
        <pc:picChg chg="add del">
          <ac:chgData name="Brice Lang-Nguyen" userId="0c9490fa30afe7f5" providerId="LiveId" clId="{ED8B077C-C6DF-4275-A5FD-A54C0AEF7420}" dt="2019-11-05T08:41:34.767" v="805"/>
          <ac:picMkLst>
            <pc:docMk/>
            <pc:sldMk cId="2429201682" sldId="273"/>
            <ac:picMk id="7" creationId="{12B81D7E-E67C-4BBC-8E0F-DA3A1EF3119B}"/>
          </ac:picMkLst>
        </pc:picChg>
        <pc:picChg chg="del">
          <ac:chgData name="Brice Lang-Nguyen" userId="0c9490fa30afe7f5" providerId="LiveId" clId="{ED8B077C-C6DF-4275-A5FD-A54C0AEF7420}" dt="2019-11-05T08:41:27.577" v="803"/>
          <ac:picMkLst>
            <pc:docMk/>
            <pc:sldMk cId="2429201682" sldId="273"/>
            <ac:picMk id="8" creationId="{CBF53252-557F-407C-9A9A-6EB32DE22323}"/>
          </ac:picMkLst>
        </pc:picChg>
        <pc:picChg chg="add mod">
          <ac:chgData name="Brice Lang-Nguyen" userId="0c9490fa30afe7f5" providerId="LiveId" clId="{ED8B077C-C6DF-4275-A5FD-A54C0AEF7420}" dt="2019-11-05T08:41:58.158" v="809" actId="1076"/>
          <ac:picMkLst>
            <pc:docMk/>
            <pc:sldMk cId="2429201682" sldId="273"/>
            <ac:picMk id="9" creationId="{CF6A36F8-86CA-4E8E-8202-320B8C92B6DA}"/>
          </ac:picMkLst>
        </pc:picChg>
      </pc:sldChg>
      <pc:sldChg chg="modSp">
        <pc:chgData name="Brice Lang-Nguyen" userId="0c9490fa30afe7f5" providerId="LiveId" clId="{ED8B077C-C6DF-4275-A5FD-A54C0AEF7420}" dt="2019-11-04T09:33:52.990" v="800" actId="122"/>
        <pc:sldMkLst>
          <pc:docMk/>
          <pc:sldMk cId="1412048525" sldId="274"/>
        </pc:sldMkLst>
        <pc:spChg chg="mod">
          <ac:chgData name="Brice Lang-Nguyen" userId="0c9490fa30afe7f5" providerId="LiveId" clId="{ED8B077C-C6DF-4275-A5FD-A54C0AEF7420}" dt="2019-11-04T09:33:52.990" v="800" actId="122"/>
          <ac:spMkLst>
            <pc:docMk/>
            <pc:sldMk cId="1412048525" sldId="274"/>
            <ac:spMk id="2" creationId="{8C9C01E7-31B6-4A54-91BA-CB56EF146E0C}"/>
          </ac:spMkLst>
        </pc:spChg>
        <pc:spChg chg="mod">
          <ac:chgData name="Brice Lang-Nguyen" userId="0c9490fa30afe7f5" providerId="LiveId" clId="{ED8B077C-C6DF-4275-A5FD-A54C0AEF7420}" dt="2019-11-04T09:33:25.499" v="797" actId="313"/>
          <ac:spMkLst>
            <pc:docMk/>
            <pc:sldMk cId="1412048525" sldId="274"/>
            <ac:spMk id="3" creationId="{7CC5A4DE-3A51-462C-90E3-A16F132FC232}"/>
          </ac:spMkLst>
        </pc:spChg>
      </pc:sldChg>
      <pc:sldChg chg="addSp delSp modSp mod setBg modClrScheme chgLayout">
        <pc:chgData name="Brice Lang-Nguyen" userId="0c9490fa30afe7f5" providerId="LiveId" clId="{ED8B077C-C6DF-4275-A5FD-A54C0AEF7420}" dt="2019-11-05T08:49:21.461" v="823" actId="27614"/>
        <pc:sldMkLst>
          <pc:docMk/>
          <pc:sldMk cId="364356803" sldId="279"/>
        </pc:sldMkLst>
        <pc:spChg chg="mod">
          <ac:chgData name="Brice Lang-Nguyen" userId="0c9490fa30afe7f5" providerId="LiveId" clId="{ED8B077C-C6DF-4275-A5FD-A54C0AEF7420}" dt="2019-11-05T08:42:31.366" v="813" actId="26606"/>
          <ac:spMkLst>
            <pc:docMk/>
            <pc:sldMk cId="364356803" sldId="279"/>
            <ac:spMk id="2" creationId="{A3AEBD3D-EE6C-4765-96ED-6C4687FB2878}"/>
          </ac:spMkLst>
        </pc:spChg>
        <pc:spChg chg="add del mod">
          <ac:chgData name="Brice Lang-Nguyen" userId="0c9490fa30afe7f5" providerId="LiveId" clId="{ED8B077C-C6DF-4275-A5FD-A54C0AEF7420}" dt="2019-11-05T08:49:19.122" v="822" actId="931"/>
          <ac:spMkLst>
            <pc:docMk/>
            <pc:sldMk cId="364356803" sldId="279"/>
            <ac:spMk id="4" creationId="{C694EE55-5123-46BC-91D6-1555FE079993}"/>
          </ac:spMkLst>
        </pc:spChg>
        <pc:spChg chg="add del mod">
          <ac:chgData name="Brice Lang-Nguyen" userId="0c9490fa30afe7f5" providerId="LiveId" clId="{ED8B077C-C6DF-4275-A5FD-A54C0AEF7420}" dt="2019-11-05T08:42:47.175" v="816"/>
          <ac:spMkLst>
            <pc:docMk/>
            <pc:sldMk cId="364356803" sldId="279"/>
            <ac:spMk id="8" creationId="{16D139C9-9451-4A11-9247-AA1E2904659D}"/>
          </ac:spMkLst>
        </pc:spChg>
        <pc:spChg chg="add mod">
          <ac:chgData name="Brice Lang-Nguyen" userId="0c9490fa30afe7f5" providerId="LiveId" clId="{ED8B077C-C6DF-4275-A5FD-A54C0AEF7420}" dt="2019-11-05T08:42:49.873" v="818" actId="20577"/>
          <ac:spMkLst>
            <pc:docMk/>
            <pc:sldMk cId="364356803" sldId="279"/>
            <ac:spMk id="13" creationId="{2018DF30-428F-4FE5-A465-83DA7A4B455C}"/>
          </ac:spMkLst>
        </pc:spChg>
        <pc:spChg chg="add del mod">
          <ac:chgData name="Brice Lang-Nguyen" userId="0c9490fa30afe7f5" providerId="LiveId" clId="{ED8B077C-C6DF-4275-A5FD-A54C0AEF7420}" dt="2019-11-05T08:42:39.568" v="815"/>
          <ac:spMkLst>
            <pc:docMk/>
            <pc:sldMk cId="364356803" sldId="279"/>
            <ac:spMk id="15" creationId="{8F5CA210-B36E-4741-82EE-FC3F88ABF552}"/>
          </ac:spMkLst>
        </pc:spChg>
        <pc:picChg chg="mod">
          <ac:chgData name="Brice Lang-Nguyen" userId="0c9490fa30afe7f5" providerId="LiveId" clId="{ED8B077C-C6DF-4275-A5FD-A54C0AEF7420}" dt="2019-11-05T08:42:31.366" v="813" actId="26606"/>
          <ac:picMkLst>
            <pc:docMk/>
            <pc:sldMk cId="364356803" sldId="279"/>
            <ac:picMk id="5" creationId="{5B34BA61-A099-476B-8435-A36AA6504C83}"/>
          </ac:picMkLst>
        </pc:picChg>
        <pc:picChg chg="del">
          <ac:chgData name="Brice Lang-Nguyen" userId="0c9490fa30afe7f5" providerId="LiveId" clId="{ED8B077C-C6DF-4275-A5FD-A54C0AEF7420}" dt="2019-11-05T08:42:26.863" v="812"/>
          <ac:picMkLst>
            <pc:docMk/>
            <pc:sldMk cId="364356803" sldId="279"/>
            <ac:picMk id="7" creationId="{7D28FFF6-9729-4D61-BA5D-756B66C21A1A}"/>
          </ac:picMkLst>
        </pc:picChg>
        <pc:picChg chg="add del mod">
          <ac:chgData name="Brice Lang-Nguyen" userId="0c9490fa30afe7f5" providerId="LiveId" clId="{ED8B077C-C6DF-4275-A5FD-A54C0AEF7420}" dt="2019-11-05T08:49:09.545" v="821" actId="478"/>
          <ac:picMkLst>
            <pc:docMk/>
            <pc:sldMk cId="364356803" sldId="279"/>
            <ac:picMk id="9" creationId="{E2B56D19-7629-43EB-BB4F-723E6D10B10A}"/>
          </ac:picMkLst>
        </pc:picChg>
        <pc:picChg chg="add mod">
          <ac:chgData name="Brice Lang-Nguyen" userId="0c9490fa30afe7f5" providerId="LiveId" clId="{ED8B077C-C6DF-4275-A5FD-A54C0AEF7420}" dt="2019-11-05T08:49:21.461" v="823" actId="27614"/>
          <ac:picMkLst>
            <pc:docMk/>
            <pc:sldMk cId="364356803" sldId="279"/>
            <ac:picMk id="10" creationId="{8607DEA1-BFE8-4BB5-80EC-657A1156A9EE}"/>
          </ac:picMkLst>
        </pc:picChg>
      </pc:sldChg>
      <pc:sldChg chg="modSp">
        <pc:chgData name="Brice Lang-Nguyen" userId="0c9490fa30afe7f5" providerId="LiveId" clId="{ED8B077C-C6DF-4275-A5FD-A54C0AEF7420}" dt="2019-11-01T12:37:27.729" v="448" actId="122"/>
        <pc:sldMkLst>
          <pc:docMk/>
          <pc:sldMk cId="3903379450" sldId="280"/>
        </pc:sldMkLst>
        <pc:spChg chg="mod">
          <ac:chgData name="Brice Lang-Nguyen" userId="0c9490fa30afe7f5" providerId="LiveId" clId="{ED8B077C-C6DF-4275-A5FD-A54C0AEF7420}" dt="2019-11-01T12:37:27.729" v="448" actId="122"/>
          <ac:spMkLst>
            <pc:docMk/>
            <pc:sldMk cId="3903379450" sldId="280"/>
            <ac:spMk id="2" creationId="{C8A5F1BF-3456-4C91-AE3A-465EA1154F66}"/>
          </ac:spMkLst>
        </pc:spChg>
        <pc:spChg chg="mod">
          <ac:chgData name="Brice Lang-Nguyen" userId="0c9490fa30afe7f5" providerId="LiveId" clId="{ED8B077C-C6DF-4275-A5FD-A54C0AEF7420}" dt="2019-11-01T12:37:25.549" v="447" actId="122"/>
          <ac:spMkLst>
            <pc:docMk/>
            <pc:sldMk cId="3903379450" sldId="280"/>
            <ac:spMk id="3" creationId="{3B14A1FA-CDCB-4E57-B191-B8433646CFEB}"/>
          </ac:spMkLst>
        </pc:spChg>
      </pc:sldChg>
      <pc:sldChg chg="modSp">
        <pc:chgData name="Brice Lang-Nguyen" userId="0c9490fa30afe7f5" providerId="LiveId" clId="{ED8B077C-C6DF-4275-A5FD-A54C0AEF7420}" dt="2019-11-01T12:50:44.441" v="593" actId="20577"/>
        <pc:sldMkLst>
          <pc:docMk/>
          <pc:sldMk cId="735558719" sldId="281"/>
        </pc:sldMkLst>
        <pc:spChg chg="mod">
          <ac:chgData name="Brice Lang-Nguyen" userId="0c9490fa30afe7f5" providerId="LiveId" clId="{ED8B077C-C6DF-4275-A5FD-A54C0AEF7420}" dt="2019-11-01T12:50:44.441" v="593" actId="20577"/>
          <ac:spMkLst>
            <pc:docMk/>
            <pc:sldMk cId="735558719" sldId="281"/>
            <ac:spMk id="2" creationId="{D3581122-1DB8-4CBD-A33F-F1B5BB196A03}"/>
          </ac:spMkLst>
        </pc:spChg>
      </pc:sldChg>
      <pc:sldChg chg="addSp delSp modSp">
        <pc:chgData name="Brice Lang-Nguyen" userId="0c9490fa30afe7f5" providerId="LiveId" clId="{ED8B077C-C6DF-4275-A5FD-A54C0AEF7420}" dt="2019-11-01T13:05:23.868" v="641" actId="20577"/>
        <pc:sldMkLst>
          <pc:docMk/>
          <pc:sldMk cId="3631668172" sldId="282"/>
        </pc:sldMkLst>
        <pc:spChg chg="mod">
          <ac:chgData name="Brice Lang-Nguyen" userId="0c9490fa30afe7f5" providerId="LiveId" clId="{ED8B077C-C6DF-4275-A5FD-A54C0AEF7420}" dt="2019-11-01T13:05:23.868" v="641" actId="20577"/>
          <ac:spMkLst>
            <pc:docMk/>
            <pc:sldMk cId="3631668172" sldId="282"/>
            <ac:spMk id="2" creationId="{2E9FAE35-F655-4538-9C2C-6DB49C24B751}"/>
          </ac:spMkLst>
        </pc:spChg>
        <pc:spChg chg="add del">
          <ac:chgData name="Brice Lang-Nguyen" userId="0c9490fa30afe7f5" providerId="LiveId" clId="{ED8B077C-C6DF-4275-A5FD-A54C0AEF7420}" dt="2019-11-01T13:04:55.498" v="611" actId="478"/>
          <ac:spMkLst>
            <pc:docMk/>
            <pc:sldMk cId="3631668172" sldId="282"/>
            <ac:spMk id="35" creationId="{40C41D64-FC9C-4C54-B6E9-72CE15617229}"/>
          </ac:spMkLst>
        </pc:spChg>
        <pc:cxnChg chg="add del">
          <ac:chgData name="Brice Lang-Nguyen" userId="0c9490fa30afe7f5" providerId="LiveId" clId="{ED8B077C-C6DF-4275-A5FD-A54C0AEF7420}" dt="2019-11-01T13:04:55.937" v="612" actId="478"/>
          <ac:cxnSpMkLst>
            <pc:docMk/>
            <pc:sldMk cId="3631668172" sldId="282"/>
            <ac:cxnSpMk id="22" creationId="{95F296EA-4FF2-443F-BCBD-51B5D90D1287}"/>
          </ac:cxnSpMkLst>
        </pc:cxnChg>
        <pc:cxnChg chg="add del">
          <ac:chgData name="Brice Lang-Nguyen" userId="0c9490fa30afe7f5" providerId="LiveId" clId="{ED8B077C-C6DF-4275-A5FD-A54C0AEF7420}" dt="2019-11-01T13:04:54.949" v="610" actId="478"/>
          <ac:cxnSpMkLst>
            <pc:docMk/>
            <pc:sldMk cId="3631668172" sldId="282"/>
            <ac:cxnSpMk id="25" creationId="{EE2410D2-DF1F-4D12-96AD-3EF767D6EB38}"/>
          </ac:cxnSpMkLst>
        </pc:cxnChg>
      </pc:sldChg>
      <pc:sldChg chg="modSp">
        <pc:chgData name="Brice Lang-Nguyen" userId="0c9490fa30afe7f5" providerId="LiveId" clId="{ED8B077C-C6DF-4275-A5FD-A54C0AEF7420}" dt="2019-11-05T08:43:34.522" v="820" actId="15"/>
        <pc:sldMkLst>
          <pc:docMk/>
          <pc:sldMk cId="3349895074" sldId="285"/>
        </pc:sldMkLst>
        <pc:spChg chg="mod">
          <ac:chgData name="Brice Lang-Nguyen" userId="0c9490fa30afe7f5" providerId="LiveId" clId="{ED8B077C-C6DF-4275-A5FD-A54C0AEF7420}" dt="2019-11-04T09:28:48.073" v="771" actId="20577"/>
          <ac:spMkLst>
            <pc:docMk/>
            <pc:sldMk cId="3349895074" sldId="285"/>
            <ac:spMk id="2" creationId="{511A7D37-6C86-4EFA-802B-DF00F2CD83F6}"/>
          </ac:spMkLst>
        </pc:spChg>
        <pc:spChg chg="mod">
          <ac:chgData name="Brice Lang-Nguyen" userId="0c9490fa30afe7f5" providerId="LiveId" clId="{ED8B077C-C6DF-4275-A5FD-A54C0AEF7420}" dt="2019-11-05T08:43:34.522" v="820" actId="15"/>
          <ac:spMkLst>
            <pc:docMk/>
            <pc:sldMk cId="3349895074" sldId="285"/>
            <ac:spMk id="3" creationId="{3D075726-4CEF-49E9-BBFE-01134585F09D}"/>
          </ac:spMkLst>
        </pc:spChg>
      </pc:sldChg>
      <pc:sldChg chg="addSp delSp modSp delAnim">
        <pc:chgData name="Brice Lang-Nguyen" userId="0c9490fa30afe7f5" providerId="LiveId" clId="{ED8B077C-C6DF-4275-A5FD-A54C0AEF7420}" dt="2019-11-04T09:23:01.093" v="752" actId="1076"/>
        <pc:sldMkLst>
          <pc:docMk/>
          <pc:sldMk cId="3335847086" sldId="287"/>
        </pc:sldMkLst>
        <pc:spChg chg="mod">
          <ac:chgData name="Brice Lang-Nguyen" userId="0c9490fa30afe7f5" providerId="LiveId" clId="{ED8B077C-C6DF-4275-A5FD-A54C0AEF7420}" dt="2019-11-01T12:19:18.794" v="383" actId="20577"/>
          <ac:spMkLst>
            <pc:docMk/>
            <pc:sldMk cId="3335847086" sldId="287"/>
            <ac:spMk id="3" creationId="{C2FCFB7F-28AA-4034-A49C-D64410960B5A}"/>
          </ac:spMkLst>
        </pc:spChg>
        <pc:picChg chg="del">
          <ac:chgData name="Brice Lang-Nguyen" userId="0c9490fa30afe7f5" providerId="LiveId" clId="{ED8B077C-C6DF-4275-A5FD-A54C0AEF7420}" dt="2019-11-04T09:22:36.310" v="747" actId="478"/>
          <ac:picMkLst>
            <pc:docMk/>
            <pc:sldMk cId="3335847086" sldId="287"/>
            <ac:picMk id="4" creationId="{3F0C5875-F69D-4514-8420-5A5C86A952E7}"/>
          </ac:picMkLst>
        </pc:picChg>
        <pc:picChg chg="add mod">
          <ac:chgData name="Brice Lang-Nguyen" userId="0c9490fa30afe7f5" providerId="LiveId" clId="{ED8B077C-C6DF-4275-A5FD-A54C0AEF7420}" dt="2019-11-04T09:23:01.093" v="752" actId="1076"/>
          <ac:picMkLst>
            <pc:docMk/>
            <pc:sldMk cId="3335847086" sldId="287"/>
            <ac:picMk id="6" creationId="{EF0C9262-8E48-4CFB-B4F2-88ACCB03A822}"/>
          </ac:picMkLst>
        </pc:picChg>
      </pc:sldChg>
      <pc:sldChg chg="addSp modSp">
        <pc:chgData name="Brice Lang-Nguyen" userId="0c9490fa30afe7f5" providerId="LiveId" clId="{ED8B077C-C6DF-4275-A5FD-A54C0AEF7420}" dt="2019-11-01T12:44:51.139" v="475" actId="14100"/>
        <pc:sldMkLst>
          <pc:docMk/>
          <pc:sldMk cId="3550454534" sldId="288"/>
        </pc:sldMkLst>
        <pc:spChg chg="add mod">
          <ac:chgData name="Brice Lang-Nguyen" userId="0c9490fa30afe7f5" providerId="LiveId" clId="{ED8B077C-C6DF-4275-A5FD-A54C0AEF7420}" dt="2019-11-01T12:43:58.648" v="454" actId="207"/>
          <ac:spMkLst>
            <pc:docMk/>
            <pc:sldMk cId="3550454534" sldId="288"/>
            <ac:spMk id="3" creationId="{C3A96DFF-F120-4A3A-92D2-BCF24C0F80FB}"/>
          </ac:spMkLst>
        </pc:spChg>
        <pc:spChg chg="add mod">
          <ac:chgData name="Brice Lang-Nguyen" userId="0c9490fa30afe7f5" providerId="LiveId" clId="{ED8B077C-C6DF-4275-A5FD-A54C0AEF7420}" dt="2019-11-01T12:44:23.318" v="471" actId="1076"/>
          <ac:spMkLst>
            <pc:docMk/>
            <pc:sldMk cId="3550454534" sldId="288"/>
            <ac:spMk id="8" creationId="{E85CEE4C-660F-4364-A932-6E32FA3BA19D}"/>
          </ac:spMkLst>
        </pc:spChg>
        <pc:spChg chg="mod">
          <ac:chgData name="Brice Lang-Nguyen" userId="0c9490fa30afe7f5" providerId="LiveId" clId="{ED8B077C-C6DF-4275-A5FD-A54C0AEF7420}" dt="2019-11-01T12:44:30.532" v="472" actId="1076"/>
          <ac:spMkLst>
            <pc:docMk/>
            <pc:sldMk cId="3550454534" sldId="288"/>
            <ac:spMk id="28" creationId="{03DD0EF1-11DC-47FD-9AB8-C2D05B23392B}"/>
          </ac:spMkLst>
        </pc:spChg>
        <pc:cxnChg chg="add mod">
          <ac:chgData name="Brice Lang-Nguyen" userId="0c9490fa30afe7f5" providerId="LiveId" clId="{ED8B077C-C6DF-4275-A5FD-A54C0AEF7420}" dt="2019-11-01T12:44:51.139" v="475" actId="14100"/>
          <ac:cxnSpMkLst>
            <pc:docMk/>
            <pc:sldMk cId="3550454534" sldId="288"/>
            <ac:cxnSpMk id="10" creationId="{16954E17-19DF-495F-B91E-DB3F9BB3E553}"/>
          </ac:cxnSpMkLst>
        </pc:cxnChg>
      </pc:sldChg>
      <pc:sldChg chg="modSp">
        <pc:chgData name="Brice Lang-Nguyen" userId="0c9490fa30afe7f5" providerId="LiveId" clId="{ED8B077C-C6DF-4275-A5FD-A54C0AEF7420}" dt="2019-11-01T12:15:37.122" v="343" actId="20577"/>
        <pc:sldMkLst>
          <pc:docMk/>
          <pc:sldMk cId="3226736263" sldId="289"/>
        </pc:sldMkLst>
        <pc:spChg chg="mod">
          <ac:chgData name="Brice Lang-Nguyen" userId="0c9490fa30afe7f5" providerId="LiveId" clId="{ED8B077C-C6DF-4275-A5FD-A54C0AEF7420}" dt="2019-11-01T12:15:37.122" v="343" actId="20577"/>
          <ac:spMkLst>
            <pc:docMk/>
            <pc:sldMk cId="3226736263" sldId="289"/>
            <ac:spMk id="3" creationId="{68946AA2-F06C-4258-835F-B39100EDF1C5}"/>
          </ac:spMkLst>
        </pc:spChg>
      </pc:sldChg>
      <pc:sldChg chg="delSp modSp">
        <pc:chgData name="Brice Lang-Nguyen" userId="0c9490fa30afe7f5" providerId="LiveId" clId="{ED8B077C-C6DF-4275-A5FD-A54C0AEF7420}" dt="2019-11-01T12:42:53.928" v="452" actId="14100"/>
        <pc:sldMkLst>
          <pc:docMk/>
          <pc:sldMk cId="1788626234" sldId="290"/>
        </pc:sldMkLst>
        <pc:spChg chg="del">
          <ac:chgData name="Brice Lang-Nguyen" userId="0c9490fa30afe7f5" providerId="LiveId" clId="{ED8B077C-C6DF-4275-A5FD-A54C0AEF7420}" dt="2019-11-01T12:42:47.099" v="451" actId="478"/>
          <ac:spMkLst>
            <pc:docMk/>
            <pc:sldMk cId="1788626234" sldId="290"/>
            <ac:spMk id="2" creationId="{4D652019-ADF6-4699-84AF-3E2015901983}"/>
          </ac:spMkLst>
        </pc:spChg>
        <pc:spChg chg="mod">
          <ac:chgData name="Brice Lang-Nguyen" userId="0c9490fa30afe7f5" providerId="LiveId" clId="{ED8B077C-C6DF-4275-A5FD-A54C0AEF7420}" dt="2019-11-01T12:42:53.928" v="452" actId="14100"/>
          <ac:spMkLst>
            <pc:docMk/>
            <pc:sldMk cId="1788626234" sldId="290"/>
            <ac:spMk id="3" creationId="{D990B2B3-9DCC-4D6E-A67F-3ADAF7EDBE30}"/>
          </ac:spMkLst>
        </pc:spChg>
      </pc:sldChg>
      <pc:sldChg chg="modSp add">
        <pc:chgData name="Brice Lang-Nguyen" userId="0c9490fa30afe7f5" providerId="LiveId" clId="{ED8B077C-C6DF-4275-A5FD-A54C0AEF7420}" dt="2019-11-01T12:36:07.350" v="402" actId="242"/>
        <pc:sldMkLst>
          <pc:docMk/>
          <pc:sldMk cId="517483429" sldId="291"/>
        </pc:sldMkLst>
        <pc:spChg chg="mod">
          <ac:chgData name="Brice Lang-Nguyen" userId="0c9490fa30afe7f5" providerId="LiveId" clId="{ED8B077C-C6DF-4275-A5FD-A54C0AEF7420}" dt="2019-11-01T12:11:15.605" v="27" actId="20577"/>
          <ac:spMkLst>
            <pc:docMk/>
            <pc:sldMk cId="517483429" sldId="291"/>
            <ac:spMk id="2" creationId="{D3861406-0506-4B93-B91C-EB4AF0FC6C47}"/>
          </ac:spMkLst>
        </pc:spChg>
        <pc:spChg chg="mod">
          <ac:chgData name="Brice Lang-Nguyen" userId="0c9490fa30afe7f5" providerId="LiveId" clId="{ED8B077C-C6DF-4275-A5FD-A54C0AEF7420}" dt="2019-11-01T12:36:07.350" v="402" actId="242"/>
          <ac:spMkLst>
            <pc:docMk/>
            <pc:sldMk cId="517483429" sldId="291"/>
            <ac:spMk id="3" creationId="{0CDCB115-2A20-4F9D-91F5-8AE518D9973C}"/>
          </ac:spMkLst>
        </pc:spChg>
      </pc:sldChg>
      <pc:sldChg chg="addSp delSp modSp add">
        <pc:chgData name="Brice Lang-Nguyen" userId="0c9490fa30afe7f5" providerId="LiveId" clId="{ED8B077C-C6DF-4275-A5FD-A54C0AEF7420}" dt="2019-11-05T08:41:11.435" v="802"/>
        <pc:sldMkLst>
          <pc:docMk/>
          <pc:sldMk cId="3293575895" sldId="292"/>
        </pc:sldMkLst>
        <pc:spChg chg="mod">
          <ac:chgData name="Brice Lang-Nguyen" userId="0c9490fa30afe7f5" providerId="LiveId" clId="{ED8B077C-C6DF-4275-A5FD-A54C0AEF7420}" dt="2019-11-01T12:36:25.591" v="410" actId="20577"/>
          <ac:spMkLst>
            <pc:docMk/>
            <pc:sldMk cId="3293575895" sldId="292"/>
            <ac:spMk id="2" creationId="{59BFD9A2-A216-47B6-92A5-80276F2BC485}"/>
          </ac:spMkLst>
        </pc:spChg>
        <pc:spChg chg="del">
          <ac:chgData name="Brice Lang-Nguyen" userId="0c9490fa30afe7f5" providerId="LiveId" clId="{ED8B077C-C6DF-4275-A5FD-A54C0AEF7420}" dt="2019-11-05T08:41:11.435" v="802"/>
          <ac:spMkLst>
            <pc:docMk/>
            <pc:sldMk cId="3293575895" sldId="292"/>
            <ac:spMk id="3" creationId="{4E5E9E6F-31F6-4C85-BC4F-A4B8747DC3E1}"/>
          </ac:spMkLst>
        </pc:spChg>
        <pc:spChg chg="add mod">
          <ac:chgData name="Brice Lang-Nguyen" userId="0c9490fa30afe7f5" providerId="LiveId" clId="{ED8B077C-C6DF-4275-A5FD-A54C0AEF7420}" dt="2019-11-05T08:41:11.435" v="802"/>
          <ac:spMkLst>
            <pc:docMk/>
            <pc:sldMk cId="3293575895" sldId="292"/>
            <ac:spMk id="4" creationId="{D4799518-B34E-457A-912E-E67D53C58F47}"/>
          </ac:spMkLst>
        </pc:spChg>
      </pc:sldChg>
      <pc:sldChg chg="addSp delSp modSp add">
        <pc:chgData name="Brice Lang-Nguyen" userId="0c9490fa30afe7f5" providerId="LiveId" clId="{ED8B077C-C6DF-4275-A5FD-A54C0AEF7420}" dt="2019-11-04T09:27:53.192" v="770" actId="27636"/>
        <pc:sldMkLst>
          <pc:docMk/>
          <pc:sldMk cId="3766493216" sldId="293"/>
        </pc:sldMkLst>
        <pc:spChg chg="mod">
          <ac:chgData name="Brice Lang-Nguyen" userId="0c9490fa30afe7f5" providerId="LiveId" clId="{ED8B077C-C6DF-4275-A5FD-A54C0AEF7420}" dt="2019-11-01T12:36:48.112" v="429" actId="20577"/>
          <ac:spMkLst>
            <pc:docMk/>
            <pc:sldMk cId="3766493216" sldId="293"/>
            <ac:spMk id="2" creationId="{52DC5586-B3CE-4FA1-A7C4-CBF8C34C48D6}"/>
          </ac:spMkLst>
        </pc:spChg>
        <pc:spChg chg="del">
          <ac:chgData name="Brice Lang-Nguyen" userId="0c9490fa30afe7f5" providerId="LiveId" clId="{ED8B077C-C6DF-4275-A5FD-A54C0AEF7420}" dt="2019-11-04T09:27:07.691" v="759"/>
          <ac:spMkLst>
            <pc:docMk/>
            <pc:sldMk cId="3766493216" sldId="293"/>
            <ac:spMk id="3" creationId="{1FDF9D0E-F5F3-4C56-88AF-E5663D99D89D}"/>
          </ac:spMkLst>
        </pc:spChg>
        <pc:spChg chg="add mod">
          <ac:chgData name="Brice Lang-Nguyen" userId="0c9490fa30afe7f5" providerId="LiveId" clId="{ED8B077C-C6DF-4275-A5FD-A54C0AEF7420}" dt="2019-11-04T09:27:53.192" v="770" actId="27636"/>
          <ac:spMkLst>
            <pc:docMk/>
            <pc:sldMk cId="3766493216" sldId="293"/>
            <ac:spMk id="4" creationId="{6EE9EB28-98FB-48A9-B28F-BB306A982D1F}"/>
          </ac:spMkLst>
        </pc:spChg>
      </pc:sldChg>
      <pc:sldChg chg="addSp delSp modSp add ord">
        <pc:chgData name="Brice Lang-Nguyen" userId="0c9490fa30afe7f5" providerId="LiveId" clId="{ED8B077C-C6DF-4275-A5FD-A54C0AEF7420}" dt="2019-11-04T09:35:48.121" v="801"/>
        <pc:sldMkLst>
          <pc:docMk/>
          <pc:sldMk cId="2775970244" sldId="294"/>
        </pc:sldMkLst>
        <pc:spChg chg="mod">
          <ac:chgData name="Brice Lang-Nguyen" userId="0c9490fa30afe7f5" providerId="LiveId" clId="{ED8B077C-C6DF-4275-A5FD-A54C0AEF7420}" dt="2019-11-01T12:37:00.678" v="446" actId="20577"/>
          <ac:spMkLst>
            <pc:docMk/>
            <pc:sldMk cId="2775970244" sldId="294"/>
            <ac:spMk id="2" creationId="{8C6F1D58-923E-4B92-BDC4-7FFA6B77DF52}"/>
          </ac:spMkLst>
        </pc:spChg>
        <pc:spChg chg="del">
          <ac:chgData name="Brice Lang-Nguyen" userId="0c9490fa30afe7f5" providerId="LiveId" clId="{ED8B077C-C6DF-4275-A5FD-A54C0AEF7420}" dt="2019-11-04T09:35:48.121" v="801"/>
          <ac:spMkLst>
            <pc:docMk/>
            <pc:sldMk cId="2775970244" sldId="294"/>
            <ac:spMk id="3" creationId="{006B0C26-FD8E-4BB5-A558-FB14DBC30681}"/>
          </ac:spMkLst>
        </pc:spChg>
        <pc:spChg chg="add mod">
          <ac:chgData name="Brice Lang-Nguyen" userId="0c9490fa30afe7f5" providerId="LiveId" clId="{ED8B077C-C6DF-4275-A5FD-A54C0AEF7420}" dt="2019-11-04T09:35:48.121" v="801"/>
          <ac:spMkLst>
            <pc:docMk/>
            <pc:sldMk cId="2775970244" sldId="294"/>
            <ac:spMk id="4" creationId="{C9C83B95-52DB-4497-92C1-E92D779DD338}"/>
          </ac:spMkLst>
        </pc:spChg>
      </pc:sldChg>
      <pc:sldChg chg="addSp delSp modSp add ord">
        <pc:chgData name="Brice Lang-Nguyen" userId="0c9490fa30afe7f5" providerId="LiveId" clId="{ED8B077C-C6DF-4275-A5FD-A54C0AEF7420}" dt="2019-11-01T13:05:33.120" v="659" actId="20577"/>
        <pc:sldMkLst>
          <pc:docMk/>
          <pc:sldMk cId="2571618322" sldId="295"/>
        </pc:sldMkLst>
        <pc:spChg chg="mod">
          <ac:chgData name="Brice Lang-Nguyen" userId="0c9490fa30afe7f5" providerId="LiveId" clId="{ED8B077C-C6DF-4275-A5FD-A54C0AEF7420}" dt="2019-11-01T13:05:33.120" v="659" actId="20577"/>
          <ac:spMkLst>
            <pc:docMk/>
            <pc:sldMk cId="2571618322" sldId="295"/>
            <ac:spMk id="2" creationId="{2E9FAE35-F655-4538-9C2C-6DB49C24B751}"/>
          </ac:spMkLst>
        </pc:spChg>
        <pc:spChg chg="add del mod">
          <ac:chgData name="Brice Lang-Nguyen" userId="0c9490fa30afe7f5" providerId="LiveId" clId="{ED8B077C-C6DF-4275-A5FD-A54C0AEF7420}" dt="2019-11-01T12:47:38.703" v="504"/>
          <ac:spMkLst>
            <pc:docMk/>
            <pc:sldMk cId="2571618322" sldId="295"/>
            <ac:spMk id="19" creationId="{EEB2C0C9-B1E4-4C66-B6F4-1F7A446CF3F6}"/>
          </ac:spMkLst>
        </pc:spChg>
        <pc:spChg chg="del">
          <ac:chgData name="Brice Lang-Nguyen" userId="0c9490fa30afe7f5" providerId="LiveId" clId="{ED8B077C-C6DF-4275-A5FD-A54C0AEF7420}" dt="2019-11-01T12:47:18.288" v="500" actId="478"/>
          <ac:spMkLst>
            <pc:docMk/>
            <pc:sldMk cId="2571618322" sldId="295"/>
            <ac:spMk id="35" creationId="{40C41D64-FC9C-4C54-B6E9-72CE15617229}"/>
          </ac:spMkLst>
        </pc:spChg>
        <pc:cxnChg chg="del">
          <ac:chgData name="Brice Lang-Nguyen" userId="0c9490fa30afe7f5" providerId="LiveId" clId="{ED8B077C-C6DF-4275-A5FD-A54C0AEF7420}" dt="2019-11-01T12:47:20.093" v="501" actId="478"/>
          <ac:cxnSpMkLst>
            <pc:docMk/>
            <pc:sldMk cId="2571618322" sldId="295"/>
            <ac:cxnSpMk id="22" creationId="{95F296EA-4FF2-443F-BCBD-51B5D90D1287}"/>
          </ac:cxnSpMkLst>
        </pc:cxnChg>
        <pc:cxnChg chg="del">
          <ac:chgData name="Brice Lang-Nguyen" userId="0c9490fa30afe7f5" providerId="LiveId" clId="{ED8B077C-C6DF-4275-A5FD-A54C0AEF7420}" dt="2019-11-01T12:47:15.522" v="499" actId="478"/>
          <ac:cxnSpMkLst>
            <pc:docMk/>
            <pc:sldMk cId="2571618322" sldId="295"/>
            <ac:cxnSpMk id="25" creationId="{EE2410D2-DF1F-4D12-96AD-3EF767D6EB38}"/>
          </ac:cxnSpMkLst>
        </pc:cxnChg>
      </pc:sldChg>
      <pc:sldChg chg="addSp delSp modSp add mod setBg">
        <pc:chgData name="Brice Lang-Nguyen" userId="0c9490fa30afe7f5" providerId="LiveId" clId="{ED8B077C-C6DF-4275-A5FD-A54C0AEF7420}" dt="2019-11-01T12:55:32.488" v="606" actId="1076"/>
        <pc:sldMkLst>
          <pc:docMk/>
          <pc:sldMk cId="4116978312" sldId="296"/>
        </pc:sldMkLst>
        <pc:spChg chg="mod">
          <ac:chgData name="Brice Lang-Nguyen" userId="0c9490fa30afe7f5" providerId="LiveId" clId="{ED8B077C-C6DF-4275-A5FD-A54C0AEF7420}" dt="2019-11-01T12:54:13.226" v="604" actId="26606"/>
          <ac:spMkLst>
            <pc:docMk/>
            <pc:sldMk cId="4116978312" sldId="296"/>
            <ac:spMk id="2" creationId="{08CD927A-061F-4152-B9D5-E60570ED7242}"/>
          </ac:spMkLst>
        </pc:spChg>
        <pc:spChg chg="del mod">
          <ac:chgData name="Brice Lang-Nguyen" userId="0c9490fa30afe7f5" providerId="LiveId" clId="{ED8B077C-C6DF-4275-A5FD-A54C0AEF7420}" dt="2019-11-01T12:53:57.914" v="602" actId="478"/>
          <ac:spMkLst>
            <pc:docMk/>
            <pc:sldMk cId="4116978312" sldId="296"/>
            <ac:spMk id="3" creationId="{DF7E92BF-C097-4F24-B0C7-A721E94C4D18}"/>
          </ac:spMkLst>
        </pc:spChg>
        <pc:picChg chg="add mod">
          <ac:chgData name="Brice Lang-Nguyen" userId="0c9490fa30afe7f5" providerId="LiveId" clId="{ED8B077C-C6DF-4275-A5FD-A54C0AEF7420}" dt="2019-11-01T12:55:32.488" v="606" actId="1076"/>
          <ac:picMkLst>
            <pc:docMk/>
            <pc:sldMk cId="4116978312" sldId="296"/>
            <ac:picMk id="5" creationId="{A62A8FA9-604E-4AB7-B4A1-0CCFA744711D}"/>
          </ac:picMkLst>
        </pc:picChg>
      </pc:sldChg>
      <pc:sldChg chg="delSp modSp add">
        <pc:chgData name="Brice Lang-Nguyen" userId="0c9490fa30afe7f5" providerId="LiveId" clId="{ED8B077C-C6DF-4275-A5FD-A54C0AEF7420}" dt="2019-11-01T12:50:24.972" v="570" actId="14100"/>
        <pc:sldMkLst>
          <pc:docMk/>
          <pc:sldMk cId="2048491328" sldId="297"/>
        </pc:sldMkLst>
        <pc:spChg chg="mod">
          <ac:chgData name="Brice Lang-Nguyen" userId="0c9490fa30afe7f5" providerId="LiveId" clId="{ED8B077C-C6DF-4275-A5FD-A54C0AEF7420}" dt="2019-11-01T12:50:24.972" v="570" actId="14100"/>
          <ac:spMkLst>
            <pc:docMk/>
            <pc:sldMk cId="2048491328" sldId="297"/>
            <ac:spMk id="2" creationId="{4C548E20-E3DA-4A28-980E-ED9932D87182}"/>
          </ac:spMkLst>
        </pc:spChg>
        <pc:spChg chg="del">
          <ac:chgData name="Brice Lang-Nguyen" userId="0c9490fa30afe7f5" providerId="LiveId" clId="{ED8B077C-C6DF-4275-A5FD-A54C0AEF7420}" dt="2019-11-01T12:50:05.701" v="566" actId="478"/>
          <ac:spMkLst>
            <pc:docMk/>
            <pc:sldMk cId="2048491328" sldId="297"/>
            <ac:spMk id="3" creationId="{3801956F-135A-403C-8A0F-BEBC6222A396}"/>
          </ac:spMkLst>
        </pc:spChg>
      </pc:sldChg>
    </pc:docChg>
  </pc:docChgLst>
  <pc:docChgLst>
    <pc:chgData name="Lang-Nguyen, B.C.D.A.A.J.M. (19077297)" userId="S::19077297@student.hhs.nl::9176ad6f-806d-45bb-be53-c3de3d37968a" providerId="AD" clId="Web-{205174B2-B9CF-D35C-6866-4B985A517390}"/>
    <pc:docChg chg="delSld">
      <pc:chgData name="Lang-Nguyen, B.C.D.A.A.J.M. (19077297)" userId="S::19077297@student.hhs.nl::9176ad6f-806d-45bb-be53-c3de3d37968a" providerId="AD" clId="Web-{205174B2-B9CF-D35C-6866-4B985A517390}" dt="2020-01-15T22:56:12.909" v="0"/>
      <pc:docMkLst>
        <pc:docMk/>
      </pc:docMkLst>
      <pc:sldChg chg="del">
        <pc:chgData name="Lang-Nguyen, B.C.D.A.A.J.M. (19077297)" userId="S::19077297@student.hhs.nl::9176ad6f-806d-45bb-be53-c3de3d37968a" providerId="AD" clId="Web-{205174B2-B9CF-D35C-6866-4B985A517390}" dt="2020-01-15T22:56:12.909" v="0"/>
        <pc:sldMkLst>
          <pc:docMk/>
          <pc:sldMk cId="3349895074" sldId="285"/>
        </pc:sldMkLst>
      </pc:sldChg>
    </pc:docChg>
  </pc:docChgLst>
  <pc:docChgLst>
    <pc:chgData name="Lang-Nguyen, B.C.D.A.A.J.M. (19077297)" userId="S::19077297@student.hhs.nl::9176ad6f-806d-45bb-be53-c3de3d37968a" providerId="AD" clId="Web-{90B1C4E9-67D7-0FFA-5962-698D748B652F}"/>
    <pc:docChg chg="addSld modSld">
      <pc:chgData name="Lang-Nguyen, B.C.D.A.A.J.M. (19077297)" userId="S::19077297@student.hhs.nl::9176ad6f-806d-45bb-be53-c3de3d37968a" providerId="AD" clId="Web-{90B1C4E9-67D7-0FFA-5962-698D748B652F}" dt="2019-10-31T11:36:25.059" v="13" actId="14100"/>
      <pc:docMkLst>
        <pc:docMk/>
      </pc:docMkLst>
      <pc:sldChg chg="addSp delSp modSp new">
        <pc:chgData name="Lang-Nguyen, B.C.D.A.A.J.M. (19077297)" userId="S::19077297@student.hhs.nl::9176ad6f-806d-45bb-be53-c3de3d37968a" providerId="AD" clId="Web-{90B1C4E9-67D7-0FFA-5962-698D748B652F}" dt="2019-10-31T11:36:25.059" v="13" actId="14100"/>
        <pc:sldMkLst>
          <pc:docMk/>
          <pc:sldMk cId="3631668172" sldId="282"/>
        </pc:sldMkLst>
        <pc:spChg chg="mod">
          <ac:chgData name="Lang-Nguyen, B.C.D.A.A.J.M. (19077297)" userId="S::19077297@student.hhs.nl::9176ad6f-806d-45bb-be53-c3de3d37968a" providerId="AD" clId="Web-{90B1C4E9-67D7-0FFA-5962-698D748B652F}" dt="2019-10-31T11:34:43.402" v="5" actId="20577"/>
          <ac:spMkLst>
            <pc:docMk/>
            <pc:sldMk cId="3631668172" sldId="282"/>
            <ac:spMk id="2" creationId="{2E9FAE35-F655-4538-9C2C-6DB49C24B751}"/>
          </ac:spMkLst>
        </pc:spChg>
        <pc:spChg chg="del">
          <ac:chgData name="Lang-Nguyen, B.C.D.A.A.J.M. (19077297)" userId="S::19077297@student.hhs.nl::9176ad6f-806d-45bb-be53-c3de3d37968a" providerId="AD" clId="Web-{90B1C4E9-67D7-0FFA-5962-698D748B652F}" dt="2019-10-31T11:36:14.465" v="10"/>
          <ac:spMkLst>
            <pc:docMk/>
            <pc:sldMk cId="3631668172" sldId="282"/>
            <ac:spMk id="3" creationId="{FCBA9785-7CB3-4F80-AD0C-3324643F48F9}"/>
          </ac:spMkLst>
        </pc:spChg>
        <pc:spChg chg="add del">
          <ac:chgData name="Lang-Nguyen, B.C.D.A.A.J.M. (19077297)" userId="S::19077297@student.hhs.nl::9176ad6f-806d-45bb-be53-c3de3d37968a" providerId="AD" clId="Web-{90B1C4E9-67D7-0FFA-5962-698D748B652F}" dt="2019-10-31T11:35:43.012" v="9"/>
          <ac:spMkLst>
            <pc:docMk/>
            <pc:sldMk cId="3631668172" sldId="282"/>
            <ac:spMk id="4" creationId="{86E35CAF-9EC0-4B4F-8AED-2EA8D4214977}"/>
          </ac:spMkLst>
        </pc:spChg>
        <pc:picChg chg="add mod ord">
          <ac:chgData name="Lang-Nguyen, B.C.D.A.A.J.M. (19077297)" userId="S::19077297@student.hhs.nl::9176ad6f-806d-45bb-be53-c3de3d37968a" providerId="AD" clId="Web-{90B1C4E9-67D7-0FFA-5962-698D748B652F}" dt="2019-10-31T11:36:25.059" v="13" actId="14100"/>
          <ac:picMkLst>
            <pc:docMk/>
            <pc:sldMk cId="3631668172" sldId="282"/>
            <ac:picMk id="5" creationId="{17235A8A-AB4C-4BBF-A83A-3733A1A6EB5F}"/>
          </ac:picMkLst>
        </pc:picChg>
      </pc:sldChg>
    </pc:docChg>
  </pc:docChgLst>
  <pc:docChgLst>
    <pc:chgData name="Brice Lang-Nguyen" userId="0c9490fa30afe7f5" providerId="Windows Live" clId="Web-{51668ADC-1466-4564-9D12-6C5026C9E9F3}"/>
    <pc:docChg chg="modSld">
      <pc:chgData name="Brice Lang-Nguyen" userId="0c9490fa30afe7f5" providerId="Windows Live" clId="Web-{51668ADC-1466-4564-9D12-6C5026C9E9F3}" dt="2019-11-14T13:33:40.029" v="4" actId="1076"/>
      <pc:docMkLst>
        <pc:docMk/>
      </pc:docMkLst>
      <pc:sldChg chg="addSp modSp">
        <pc:chgData name="Brice Lang-Nguyen" userId="0c9490fa30afe7f5" providerId="Windows Live" clId="Web-{51668ADC-1466-4564-9D12-6C5026C9E9F3}" dt="2019-11-14T13:33:40.029" v="4" actId="1076"/>
        <pc:sldMkLst>
          <pc:docMk/>
          <pc:sldMk cId="3349895074" sldId="285"/>
        </pc:sldMkLst>
        <pc:picChg chg="add mod">
          <ac:chgData name="Brice Lang-Nguyen" userId="0c9490fa30afe7f5" providerId="Windows Live" clId="Web-{51668ADC-1466-4564-9D12-6C5026C9E9F3}" dt="2019-11-14T13:33:40.029" v="4" actId="1076"/>
          <ac:picMkLst>
            <pc:docMk/>
            <pc:sldMk cId="3349895074" sldId="285"/>
            <ac:picMk id="4" creationId="{0AF8C69B-60A8-4524-A4A6-CA8F51D6C1B0}"/>
          </ac:picMkLst>
        </pc:picChg>
      </pc:sldChg>
      <pc:sldChg chg="modSp">
        <pc:chgData name="Brice Lang-Nguyen" userId="0c9490fa30afe7f5" providerId="Windows Live" clId="Web-{51668ADC-1466-4564-9D12-6C5026C9E9F3}" dt="2019-11-14T13:31:59.873" v="1" actId="1076"/>
        <pc:sldMkLst>
          <pc:docMk/>
          <pc:sldMk cId="3550454534" sldId="288"/>
        </pc:sldMkLst>
        <pc:spChg chg="mod">
          <ac:chgData name="Brice Lang-Nguyen" userId="0c9490fa30afe7f5" providerId="Windows Live" clId="Web-{51668ADC-1466-4564-9D12-6C5026C9E9F3}" dt="2019-11-14T13:31:59.873" v="1" actId="1076"/>
          <ac:spMkLst>
            <pc:docMk/>
            <pc:sldMk cId="3550454534" sldId="288"/>
            <ac:spMk id="8" creationId="{E85CEE4C-660F-4364-A932-6E32FA3BA19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15/01/2020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757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15/01/2020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luster_compariso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://nvidia-research-mingyuliu.com/gauga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Unsupervised</a:t>
            </a:r>
            <a:r>
              <a:rPr lang="fr-FR" dirty="0"/>
              <a:t> Learning</a:t>
            </a:r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L.N. Brice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F1D58-923E-4B92-BDC4-7FFA6B77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C83B95-52DB-4497-92C1-E92D779DD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7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A3258-9B87-4308-91A2-99D82BB4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r-FR" sz="3600">
                <a:solidFill>
                  <a:schemeClr val="tx1"/>
                </a:solidFill>
              </a:rPr>
              <a:t>Clustering • Spectral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877CD3-A4F5-41C1-9B9E-2023F9252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sz="2800">
                <a:solidFill>
                  <a:schemeClr val="tx1"/>
                </a:solidFill>
              </a:rPr>
              <a:t>You </a:t>
            </a:r>
            <a:r>
              <a:rPr lang="fr-FR" sz="2800" err="1">
                <a:solidFill>
                  <a:schemeClr val="tx1"/>
                </a:solidFill>
              </a:rPr>
              <a:t>need</a:t>
            </a:r>
            <a:r>
              <a:rPr lang="fr-FR" sz="2800">
                <a:solidFill>
                  <a:schemeClr val="tx1"/>
                </a:solidFill>
              </a:rPr>
              <a:t> to </a:t>
            </a:r>
            <a:r>
              <a:rPr lang="fr-FR" sz="2800" err="1">
                <a:solidFill>
                  <a:schemeClr val="tx1"/>
                </a:solidFill>
              </a:rPr>
              <a:t>specify</a:t>
            </a:r>
            <a:r>
              <a:rPr lang="fr-FR" sz="2800">
                <a:solidFill>
                  <a:schemeClr val="tx1"/>
                </a:solidFill>
              </a:rPr>
              <a:t> the </a:t>
            </a:r>
            <a:r>
              <a:rPr lang="fr-FR" sz="2800" err="1">
                <a:solidFill>
                  <a:schemeClr val="tx1"/>
                </a:solidFill>
              </a:rPr>
              <a:t>number</a:t>
            </a:r>
            <a:r>
              <a:rPr lang="fr-FR" sz="2800">
                <a:solidFill>
                  <a:schemeClr val="tx1"/>
                </a:solidFill>
              </a:rPr>
              <a:t> of clusters Spectral </a:t>
            </a:r>
            <a:r>
              <a:rPr lang="fr-FR" sz="2800" err="1">
                <a:solidFill>
                  <a:schemeClr val="tx1"/>
                </a:solidFill>
              </a:rPr>
              <a:t>should</a:t>
            </a:r>
            <a:r>
              <a:rPr lang="fr-FR" sz="2800">
                <a:solidFill>
                  <a:schemeClr val="tx1"/>
                </a:solidFill>
              </a:rPr>
              <a:t> </a:t>
            </a:r>
            <a:r>
              <a:rPr lang="fr-FR" sz="2800" err="1">
                <a:solidFill>
                  <a:schemeClr val="tx1"/>
                </a:solidFill>
              </a:rPr>
              <a:t>discover</a:t>
            </a:r>
            <a:r>
              <a:rPr lang="fr-FR" sz="2800">
                <a:solidFill>
                  <a:schemeClr val="tx1"/>
                </a:solidFill>
              </a:rPr>
              <a:t>.</a:t>
            </a:r>
          </a:p>
          <a:p>
            <a:r>
              <a:rPr lang="en-US" sz="2800">
                <a:solidFill>
                  <a:schemeClr val="tx1"/>
                </a:solidFill>
              </a:rPr>
              <a:t>Spectral can discover linear &amp; non-linear boundary.</a:t>
            </a:r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ED246693-6928-44A7-9194-C673E0A6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07" y="1268760"/>
            <a:ext cx="5078677" cy="2260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80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48E20-E3DA-4A28-980E-ED9932D87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9869836" cy="5653112"/>
          </a:xfrm>
        </p:spPr>
        <p:txBody>
          <a:bodyPr anchor="ctr">
            <a:normAutofit/>
          </a:bodyPr>
          <a:lstStyle/>
          <a:p>
            <a:r>
              <a:rPr lang="en-US" i="1" dirty="0"/>
              <a:t>Density-based spatial clustering of applications with noise (DSCAN)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49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40BCE-F678-44F6-8458-E6B3E099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chemeClr val="tx1"/>
                </a:solidFill>
              </a:rPr>
              <a:t>Clustering • DBSCAN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DF61E8-C7E3-4ACE-9FFF-7875F51F5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DBSCAN can discover the number of clusters by itself.</a:t>
            </a:r>
          </a:p>
          <a:p>
            <a:r>
              <a:rPr lang="en-US" sz="2800" dirty="0">
                <a:solidFill>
                  <a:schemeClr val="tx1"/>
                </a:solidFill>
              </a:rPr>
              <a:t>He can find non-linear boundaries.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Some "points" may not belong to a cluster.</a:t>
            </a:r>
          </a:p>
          <a:p>
            <a:r>
              <a:rPr lang="en-US" dirty="0"/>
              <a:t>DBSCAN is not able to manage clusters of different densities.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DB3F01B-B146-46D3-AA98-C5BF767027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359" y="1628800"/>
            <a:ext cx="4866365" cy="1104612"/>
          </a:xfrm>
          <a:prstGeom prst="rect">
            <a:avLst/>
          </a:prstGeom>
          <a:noFill/>
        </p:spPr>
      </p:pic>
      <p:pic>
        <p:nvPicPr>
          <p:cNvPr id="7" name="Graphique 3">
            <a:extLst>
              <a:ext uri="{FF2B5EF4-FFF2-40B4-BE49-F238E27FC236}">
                <a16:creationId xmlns:a16="http://schemas.microsoft.com/office/drawing/2014/main" id="{203D407C-11C4-4D1F-87C9-B22A44AF9D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0476" y="4274185"/>
            <a:ext cx="2376264" cy="2307273"/>
          </a:xfrm>
          <a:prstGeom prst="rect">
            <a:avLst/>
          </a:prstGeom>
        </p:spPr>
      </p:pic>
      <p:pic>
        <p:nvPicPr>
          <p:cNvPr id="8" name="Graphique 4">
            <a:extLst>
              <a:ext uri="{FF2B5EF4-FFF2-40B4-BE49-F238E27FC236}">
                <a16:creationId xmlns:a16="http://schemas.microsoft.com/office/drawing/2014/main" id="{D11420DF-A92E-432D-A21A-8DF74323C96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0796" y="4272280"/>
            <a:ext cx="2376264" cy="23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E7BA5-74E2-47E6-8023-E99F6519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different clustering algorithms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D95150-683C-435B-B85F-7966F9FEF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44" y="1701800"/>
            <a:ext cx="7496937" cy="4462463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F10544-CB87-4129-9CDA-6FB0E4B804FE}"/>
              </a:ext>
            </a:extLst>
          </p:cNvPr>
          <p:cNvSpPr txBox="1"/>
          <p:nvPr/>
        </p:nvSpPr>
        <p:spPr>
          <a:xfrm>
            <a:off x="3225251" y="6275586"/>
            <a:ext cx="6347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https://scikit-learn.org/stable/auto_examples/cluster/plot_cluster_comparison.html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31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5F1BF-3456-4C91-AE3A-465EA115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>
                <a:cs typeface="Calibri"/>
              </a:rPr>
              <a:t>Neural</a:t>
            </a:r>
            <a:r>
              <a:rPr lang="nl-NL" dirty="0">
                <a:cs typeface="Calibri"/>
              </a:rPr>
              <a:t> Networks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B14A1FA-CDCB-4E57-B191-B8433646C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algn="ctr"/>
            <a:r>
              <a:rPr lang="nl-NL" dirty="0">
                <a:cs typeface="Calibri"/>
              </a:rPr>
              <a:t>How </a:t>
            </a:r>
            <a:r>
              <a:rPr lang="nl-NL" dirty="0" err="1">
                <a:cs typeface="Calibri"/>
              </a:rPr>
              <a:t>Neural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networks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can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learn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with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unlabeled</a:t>
            </a:r>
            <a:r>
              <a:rPr lang="nl-NL" dirty="0">
                <a:cs typeface="Calibri"/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390337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81122-1DB8-4CBD-A33F-F1B5BB19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Overview</a:t>
            </a:r>
            <a:r>
              <a:rPr lang="nl-NL" dirty="0">
                <a:cs typeface="Calibri"/>
              </a:rPr>
              <a:t> Of </a:t>
            </a:r>
            <a:r>
              <a:rPr lang="nl-NL" dirty="0" err="1">
                <a:cs typeface="Calibri"/>
              </a:rPr>
              <a:t>Neural</a:t>
            </a:r>
            <a:r>
              <a:rPr lang="nl-NL" dirty="0">
                <a:cs typeface="Calibri"/>
              </a:rPr>
              <a:t> Networks in </a:t>
            </a:r>
            <a:r>
              <a:rPr lang="nl-NL" dirty="0" err="1">
                <a:cs typeface="Calibri"/>
              </a:rPr>
              <a:t>Unsupervised</a:t>
            </a:r>
            <a:r>
              <a:rPr lang="nl-NL" dirty="0">
                <a:cs typeface="Calibri"/>
              </a:rPr>
              <a:t> Learning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770281D-3B09-4B10-A9A6-92243A0BD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ctr">
            <a:normAutofit/>
          </a:bodyPr>
          <a:lstStyle/>
          <a:p>
            <a:pPr marL="304165" indent="-304165"/>
            <a:r>
              <a:rPr lang="nl-NL" dirty="0" err="1">
                <a:cs typeface="Calibri"/>
              </a:rPr>
              <a:t>AutoEncoder</a:t>
            </a:r>
            <a:endParaRPr lang="nl-NL" dirty="0"/>
          </a:p>
          <a:p>
            <a:pPr marL="304165" indent="-304165"/>
            <a:r>
              <a:rPr lang="nl-NL" dirty="0" err="1">
                <a:cs typeface="Calibri"/>
              </a:rPr>
              <a:t>GAN's</a:t>
            </a:r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55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418B20-2C64-4415-A388-414D62A1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0ABE0B-A258-403D-9D4E-B1821E0CD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</a:t>
            </a:r>
            <a:r>
              <a:rPr lang="en-US" dirty="0"/>
              <a:t>encode data to learn patterns</a:t>
            </a:r>
            <a:r>
              <a:rPr lang="fr-FR" dirty="0"/>
              <a:t> 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CD927A-061F-4152-B9D5-E60570ED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600" err="1">
                <a:solidFill>
                  <a:schemeClr val="tx1"/>
                </a:solidFill>
              </a:rPr>
              <a:t>AutoEncoder</a:t>
            </a:r>
            <a:r>
              <a:rPr lang="en-US" sz="3600">
                <a:solidFill>
                  <a:schemeClr val="tx1"/>
                </a:solidFill>
              </a:rPr>
              <a:t> </a:t>
            </a:r>
            <a:r>
              <a:rPr lang="fr-FR" sz="3600">
                <a:solidFill>
                  <a:schemeClr val="tx1"/>
                </a:solidFill>
              </a:rPr>
              <a:t>• </a:t>
            </a:r>
            <a:r>
              <a:rPr lang="fr-FR" sz="3600" err="1">
                <a:solidFill>
                  <a:schemeClr val="tx1"/>
                </a:solidFill>
              </a:rPr>
              <a:t>Definitions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62A8FA9-604E-4AB7-B4A1-0CCFA744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59" y="1916832"/>
            <a:ext cx="7828548" cy="4462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697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CC6FC-F1FE-4B27-AFA2-9C2D2750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r>
              <a:rPr lang="en-US" dirty="0"/>
              <a:t> </a:t>
            </a:r>
            <a:r>
              <a:rPr lang="fr-FR" dirty="0"/>
              <a:t>•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F3EA6-22C1-4D75-AE95-B24440A9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an auto-encoder is to learn a representation (encoding) of a data set, generally with the goal of reducing the size of this set.</a:t>
            </a:r>
          </a:p>
          <a:p>
            <a:endParaRPr lang="en-US" dirty="0"/>
          </a:p>
          <a:p>
            <a:r>
              <a:rPr lang="en-US" dirty="0"/>
              <a:t>Use case:</a:t>
            </a:r>
          </a:p>
          <a:p>
            <a:pPr lvl="1"/>
            <a:r>
              <a:rPr lang="en-US" dirty="0"/>
              <a:t>Denoise an image</a:t>
            </a:r>
          </a:p>
          <a:p>
            <a:pPr lvl="1"/>
            <a:r>
              <a:rPr lang="en-US" dirty="0"/>
              <a:t>Detection of anomalies</a:t>
            </a:r>
          </a:p>
          <a:p>
            <a:pPr lvl="1"/>
            <a:r>
              <a:rPr lang="en-US" dirty="0"/>
              <a:t>Dimension reduction</a:t>
            </a:r>
          </a:p>
          <a:p>
            <a:pPr lvl="1"/>
            <a:r>
              <a:rPr lang="en-US" dirty="0"/>
              <a:t>Variational Autoencoders ()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747418-F781-420E-A410-F2454C214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" t="40550" r="82845" b="36350"/>
          <a:stretch/>
        </p:blipFill>
        <p:spPr>
          <a:xfrm>
            <a:off x="6886500" y="3543055"/>
            <a:ext cx="1584176" cy="1584176"/>
          </a:xfrm>
          <a:prstGeom prst="rect">
            <a:avLst/>
          </a:prstGeom>
        </p:spPr>
      </p:pic>
      <p:pic>
        <p:nvPicPr>
          <p:cNvPr id="6" name="Afbeelding 5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95CE0A4A-16E3-4146-9B51-7FF1A0C5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993" y="3543055"/>
            <a:ext cx="1599391" cy="158417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8DEEC87F-F603-4D2D-B715-0685190D5AEA}"/>
              </a:ext>
            </a:extLst>
          </p:cNvPr>
          <p:cNvSpPr/>
          <p:nvPr/>
        </p:nvSpPr>
        <p:spPr>
          <a:xfrm>
            <a:off x="8974732" y="4184095"/>
            <a:ext cx="648072" cy="36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4261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7F300-0452-4720-BFAA-597A6DE9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F520F3-8310-4325-B641-A61CDE64B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“find underlying structures from </a:t>
            </a:r>
            <a:r>
              <a:rPr lang="en-US" dirty="0" err="1"/>
              <a:t>unlabelled</a:t>
            </a:r>
            <a:r>
              <a:rPr lang="en-US" dirty="0"/>
              <a:t> data.”</a:t>
            </a:r>
          </a:p>
        </p:txBody>
      </p:sp>
    </p:spTree>
    <p:extLst>
      <p:ext uri="{BB962C8B-B14F-4D97-AF65-F5344CB8AC3E}">
        <p14:creationId xmlns:p14="http://schemas.microsoft.com/office/powerpoint/2010/main" val="20984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FAE35-F655-4538-9C2C-6DB49C24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AutoEncoder</a:t>
            </a:r>
            <a:r>
              <a:rPr lang="nl-NL" dirty="0">
                <a:cs typeface="Calibri"/>
              </a:rPr>
              <a:t> </a:t>
            </a:r>
            <a:r>
              <a:rPr lang="fr-FR" dirty="0"/>
              <a:t>•</a:t>
            </a:r>
            <a:r>
              <a:rPr lang="nl-NL" dirty="0">
                <a:cs typeface="Calibri"/>
              </a:rPr>
              <a:t> How does </a:t>
            </a:r>
            <a:r>
              <a:rPr lang="nl-NL" dirty="0" err="1">
                <a:cs typeface="Calibri"/>
              </a:rPr>
              <a:t>it</a:t>
            </a:r>
            <a:r>
              <a:rPr lang="nl-NL" dirty="0">
                <a:cs typeface="Calibri"/>
              </a:rPr>
              <a:t> </a:t>
            </a:r>
            <a:r>
              <a:rPr lang="nl-NL" dirty="0" err="1">
                <a:cs typeface="Calibri"/>
              </a:rPr>
              <a:t>work</a:t>
            </a:r>
            <a:r>
              <a:rPr lang="nl-NL" dirty="0">
                <a:cs typeface="Calibri"/>
              </a:rPr>
              <a:t>?</a:t>
            </a:r>
            <a:endParaRPr lang="nl-NL" dirty="0"/>
          </a:p>
        </p:txBody>
      </p:sp>
      <p:pic>
        <p:nvPicPr>
          <p:cNvPr id="5" name="Afbeelding 5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17235A8A-AB4C-4BBF-A83A-3733A1A6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738" y="2690931"/>
            <a:ext cx="1280968" cy="1268782"/>
          </a:xfr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21A02F9-D3F7-4EBD-927C-E4E5802B64A7}"/>
              </a:ext>
            </a:extLst>
          </p:cNvPr>
          <p:cNvSpPr/>
          <p:nvPr/>
        </p:nvSpPr>
        <p:spPr>
          <a:xfrm>
            <a:off x="3447446" y="2915949"/>
            <a:ext cx="1512168" cy="8100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A6B3B545-CE7E-42F4-A6C0-1D3B46FB2728}"/>
              </a:ext>
            </a:extLst>
          </p:cNvPr>
          <p:cNvSpPr/>
          <p:nvPr/>
        </p:nvSpPr>
        <p:spPr>
          <a:xfrm>
            <a:off x="2854052" y="3212976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DF51203-DC5E-4050-B1E0-41A413DBA0AF}"/>
              </a:ext>
            </a:extLst>
          </p:cNvPr>
          <p:cNvSpPr/>
          <p:nvPr/>
        </p:nvSpPr>
        <p:spPr>
          <a:xfrm>
            <a:off x="5127606" y="3212975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445F9A-DA8A-4850-A618-77376CB75167}"/>
              </a:ext>
            </a:extLst>
          </p:cNvPr>
          <p:cNvSpPr txBox="1"/>
          <p:nvPr/>
        </p:nvSpPr>
        <p:spPr>
          <a:xfrm>
            <a:off x="3684253" y="3120932"/>
            <a:ext cx="10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B9FAF-978E-4065-A7C9-1C8A9E62565F}"/>
              </a:ext>
            </a:extLst>
          </p:cNvPr>
          <p:cNvSpPr/>
          <p:nvPr/>
        </p:nvSpPr>
        <p:spPr>
          <a:xfrm>
            <a:off x="5972052" y="3293738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BC5A1-4786-47BB-8F7C-FD9FF4C5A651}"/>
              </a:ext>
            </a:extLst>
          </p:cNvPr>
          <p:cNvSpPr/>
          <p:nvPr/>
        </p:nvSpPr>
        <p:spPr>
          <a:xfrm>
            <a:off x="5733804" y="3072100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B4F62-55B1-46E7-AC7C-22F3E0B8B3DE}"/>
              </a:ext>
            </a:extLst>
          </p:cNvPr>
          <p:cNvSpPr/>
          <p:nvPr/>
        </p:nvSpPr>
        <p:spPr>
          <a:xfrm>
            <a:off x="5733804" y="3294517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51C6-F900-40E4-B3A4-E38A1D00CA5A}"/>
              </a:ext>
            </a:extLst>
          </p:cNvPr>
          <p:cNvSpPr/>
          <p:nvPr/>
        </p:nvSpPr>
        <p:spPr>
          <a:xfrm>
            <a:off x="5972052" y="3519113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4D3D00-C4DE-4F4E-A417-A1882F5FB4D5}"/>
              </a:ext>
            </a:extLst>
          </p:cNvPr>
          <p:cNvSpPr/>
          <p:nvPr/>
        </p:nvSpPr>
        <p:spPr>
          <a:xfrm>
            <a:off x="5733804" y="3519113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6B57D-EBD6-47B6-8058-D95130101DE8}"/>
              </a:ext>
            </a:extLst>
          </p:cNvPr>
          <p:cNvSpPr/>
          <p:nvPr/>
        </p:nvSpPr>
        <p:spPr>
          <a:xfrm>
            <a:off x="5972052" y="2843702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0F3F48B-9669-4E17-9AF4-FAC74542DD05}"/>
              </a:ext>
            </a:extLst>
          </p:cNvPr>
          <p:cNvSpPr/>
          <p:nvPr/>
        </p:nvSpPr>
        <p:spPr>
          <a:xfrm>
            <a:off x="6495678" y="3212975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6C09593-6EB2-4744-9B55-0DB46B0F6289}"/>
              </a:ext>
            </a:extLst>
          </p:cNvPr>
          <p:cNvSpPr/>
          <p:nvPr/>
        </p:nvSpPr>
        <p:spPr>
          <a:xfrm>
            <a:off x="7102524" y="2915948"/>
            <a:ext cx="1512168" cy="8100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59981E-B17F-4F23-A2C0-0AEB243700E5}"/>
              </a:ext>
            </a:extLst>
          </p:cNvPr>
          <p:cNvSpPr txBox="1"/>
          <p:nvPr/>
        </p:nvSpPr>
        <p:spPr>
          <a:xfrm>
            <a:off x="7326507" y="3120932"/>
            <a:ext cx="10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Decoder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30D4204-D2A7-492A-85B6-1189F117FC79}"/>
              </a:ext>
            </a:extLst>
          </p:cNvPr>
          <p:cNvSpPr/>
          <p:nvPr/>
        </p:nvSpPr>
        <p:spPr>
          <a:xfrm>
            <a:off x="8789490" y="3212974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Afbeelding 5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2733D848-7CD1-42F7-8FB9-2B5A3DC7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45" y="2652829"/>
            <a:ext cx="1280968" cy="12687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44E7000-45BB-445E-93C0-4BD92F36BAE5}"/>
              </a:ext>
            </a:extLst>
          </p:cNvPr>
          <p:cNvSpPr/>
          <p:nvPr/>
        </p:nvSpPr>
        <p:spPr>
          <a:xfrm>
            <a:off x="5733804" y="2843702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9BBAD9-47EE-48C0-B65B-EED1BB089594}"/>
              </a:ext>
            </a:extLst>
          </p:cNvPr>
          <p:cNvSpPr/>
          <p:nvPr/>
        </p:nvSpPr>
        <p:spPr>
          <a:xfrm>
            <a:off x="5972052" y="3068720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716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9FAE35-F655-4538-9C2C-6DB49C24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cs typeface="Calibri"/>
              </a:rPr>
              <a:t>AutoEncoder</a:t>
            </a:r>
            <a:r>
              <a:rPr lang="nl-NL" dirty="0">
                <a:cs typeface="Calibri"/>
              </a:rPr>
              <a:t> </a:t>
            </a:r>
            <a:r>
              <a:rPr lang="fr-FR" dirty="0"/>
              <a:t>•</a:t>
            </a:r>
            <a:r>
              <a:rPr lang="nl-NL" dirty="0">
                <a:cs typeface="Calibri"/>
              </a:rPr>
              <a:t> How </a:t>
            </a:r>
            <a:r>
              <a:rPr lang="nl-NL" dirty="0" err="1">
                <a:cs typeface="Calibri"/>
              </a:rPr>
              <a:t>can</a:t>
            </a:r>
            <a:r>
              <a:rPr lang="nl-NL" dirty="0">
                <a:cs typeface="Calibri"/>
              </a:rPr>
              <a:t> we train </a:t>
            </a:r>
            <a:r>
              <a:rPr lang="nl-NL" dirty="0" err="1">
                <a:cs typeface="Calibri"/>
              </a:rPr>
              <a:t>it</a:t>
            </a:r>
            <a:r>
              <a:rPr lang="nl-NL" dirty="0">
                <a:cs typeface="Calibri"/>
              </a:rPr>
              <a:t>?</a:t>
            </a:r>
            <a:endParaRPr lang="nl-NL" dirty="0"/>
          </a:p>
        </p:txBody>
      </p:sp>
      <p:pic>
        <p:nvPicPr>
          <p:cNvPr id="5" name="Afbeelding 5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17235A8A-AB4C-4BBF-A83A-3733A1A6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738" y="2690931"/>
            <a:ext cx="1280968" cy="1268782"/>
          </a:xfr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21A02F9-D3F7-4EBD-927C-E4E5802B64A7}"/>
              </a:ext>
            </a:extLst>
          </p:cNvPr>
          <p:cNvSpPr/>
          <p:nvPr/>
        </p:nvSpPr>
        <p:spPr>
          <a:xfrm>
            <a:off x="3447446" y="2915949"/>
            <a:ext cx="1512168" cy="8100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A6B3B545-CE7E-42F4-A6C0-1D3B46FB2728}"/>
              </a:ext>
            </a:extLst>
          </p:cNvPr>
          <p:cNvSpPr/>
          <p:nvPr/>
        </p:nvSpPr>
        <p:spPr>
          <a:xfrm>
            <a:off x="2854052" y="3212976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FDF51203-DC5E-4050-B1E0-41A413DBA0AF}"/>
              </a:ext>
            </a:extLst>
          </p:cNvPr>
          <p:cNvSpPr/>
          <p:nvPr/>
        </p:nvSpPr>
        <p:spPr>
          <a:xfrm>
            <a:off x="5127606" y="3212975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A445F9A-DA8A-4850-A618-77376CB75167}"/>
              </a:ext>
            </a:extLst>
          </p:cNvPr>
          <p:cNvSpPr txBox="1"/>
          <p:nvPr/>
        </p:nvSpPr>
        <p:spPr>
          <a:xfrm>
            <a:off x="3684253" y="3120932"/>
            <a:ext cx="10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B9FAF-978E-4065-A7C9-1C8A9E62565F}"/>
              </a:ext>
            </a:extLst>
          </p:cNvPr>
          <p:cNvSpPr/>
          <p:nvPr/>
        </p:nvSpPr>
        <p:spPr>
          <a:xfrm>
            <a:off x="5972052" y="3293738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1BC5A1-4786-47BB-8F7C-FD9FF4C5A651}"/>
              </a:ext>
            </a:extLst>
          </p:cNvPr>
          <p:cNvSpPr/>
          <p:nvPr/>
        </p:nvSpPr>
        <p:spPr>
          <a:xfrm>
            <a:off x="5733804" y="3072100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B4F62-55B1-46E7-AC7C-22F3E0B8B3DE}"/>
              </a:ext>
            </a:extLst>
          </p:cNvPr>
          <p:cNvSpPr/>
          <p:nvPr/>
        </p:nvSpPr>
        <p:spPr>
          <a:xfrm>
            <a:off x="5733804" y="3294517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51C6-F900-40E4-B3A4-E38A1D00CA5A}"/>
              </a:ext>
            </a:extLst>
          </p:cNvPr>
          <p:cNvSpPr/>
          <p:nvPr/>
        </p:nvSpPr>
        <p:spPr>
          <a:xfrm>
            <a:off x="5972052" y="3519113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4D3D00-C4DE-4F4E-A417-A1882F5FB4D5}"/>
              </a:ext>
            </a:extLst>
          </p:cNvPr>
          <p:cNvSpPr/>
          <p:nvPr/>
        </p:nvSpPr>
        <p:spPr>
          <a:xfrm>
            <a:off x="5733804" y="3519113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16B57D-EBD6-47B6-8058-D95130101DE8}"/>
              </a:ext>
            </a:extLst>
          </p:cNvPr>
          <p:cNvSpPr/>
          <p:nvPr/>
        </p:nvSpPr>
        <p:spPr>
          <a:xfrm>
            <a:off x="5972052" y="2843702"/>
            <a:ext cx="216024" cy="22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0F3F48B-9669-4E17-9AF4-FAC74542DD05}"/>
              </a:ext>
            </a:extLst>
          </p:cNvPr>
          <p:cNvSpPr/>
          <p:nvPr/>
        </p:nvSpPr>
        <p:spPr>
          <a:xfrm>
            <a:off x="6495678" y="3212975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6C09593-6EB2-4744-9B55-0DB46B0F6289}"/>
              </a:ext>
            </a:extLst>
          </p:cNvPr>
          <p:cNvSpPr/>
          <p:nvPr/>
        </p:nvSpPr>
        <p:spPr>
          <a:xfrm>
            <a:off x="7102524" y="2915948"/>
            <a:ext cx="1512168" cy="81007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959981E-B17F-4F23-A2C0-0AEB243700E5}"/>
              </a:ext>
            </a:extLst>
          </p:cNvPr>
          <p:cNvSpPr txBox="1"/>
          <p:nvPr/>
        </p:nvSpPr>
        <p:spPr>
          <a:xfrm>
            <a:off x="7326507" y="3120932"/>
            <a:ext cx="10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Decoder</a:t>
            </a: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B30D4204-D2A7-492A-85B6-1189F117FC79}"/>
              </a:ext>
            </a:extLst>
          </p:cNvPr>
          <p:cNvSpPr/>
          <p:nvPr/>
        </p:nvSpPr>
        <p:spPr>
          <a:xfrm>
            <a:off x="8789490" y="3212974"/>
            <a:ext cx="432048" cy="21602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Afbeelding 5" descr="Afbeelding met tekening&#10;&#10;Beschrijving is gegenereerd met zeer hoge betrouwbaarheid">
            <a:extLst>
              <a:ext uri="{FF2B5EF4-FFF2-40B4-BE49-F238E27FC236}">
                <a16:creationId xmlns:a16="http://schemas.microsoft.com/office/drawing/2014/main" id="{2733D848-7CD1-42F7-8FB9-2B5A3DC7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45" y="2652829"/>
            <a:ext cx="1280968" cy="1268782"/>
          </a:xfrm>
          <a:prstGeom prst="rect">
            <a:avLst/>
          </a:prstGeom>
        </p:spPr>
      </p:pic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95F296EA-4FF2-443F-BCBD-51B5D90D1287}"/>
              </a:ext>
            </a:extLst>
          </p:cNvPr>
          <p:cNvCxnSpPr>
            <a:cxnSpLocks/>
          </p:cNvCxnSpPr>
          <p:nvPr/>
        </p:nvCxnSpPr>
        <p:spPr>
          <a:xfrm>
            <a:off x="2052222" y="4047145"/>
            <a:ext cx="3144069" cy="1524566"/>
          </a:xfrm>
          <a:prstGeom prst="bentConnector3">
            <a:avLst>
              <a:gd name="adj1" fmla="val 316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EE2410D2-DF1F-4D12-96AD-3EF767D6EB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00179" y="4047144"/>
            <a:ext cx="3236425" cy="1522939"/>
          </a:xfrm>
          <a:prstGeom prst="bentConnector3">
            <a:avLst>
              <a:gd name="adj1" fmla="val -32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40C41D64-FC9C-4C54-B6E9-72CE15617229}"/>
              </a:ext>
            </a:extLst>
          </p:cNvPr>
          <p:cNvSpPr txBox="1"/>
          <p:nvPr/>
        </p:nvSpPr>
        <p:spPr>
          <a:xfrm>
            <a:off x="5343630" y="5373216"/>
            <a:ext cx="1398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 OR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sz="2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4E7000-45BB-445E-93C0-4BD92F36BAE5}"/>
              </a:ext>
            </a:extLst>
          </p:cNvPr>
          <p:cNvSpPr/>
          <p:nvPr/>
        </p:nvSpPr>
        <p:spPr>
          <a:xfrm>
            <a:off x="5733804" y="2843702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9BBAD9-47EE-48C0-B65B-EED1BB089594}"/>
              </a:ext>
            </a:extLst>
          </p:cNvPr>
          <p:cNvSpPr/>
          <p:nvPr/>
        </p:nvSpPr>
        <p:spPr>
          <a:xfrm>
            <a:off x="5972052" y="3068720"/>
            <a:ext cx="216024" cy="22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316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074DC-772C-49E4-A819-5D0582164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 Adversarial Networks (GAN)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69DDC4-7415-4288-AE77-7008581DC3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« </a:t>
            </a:r>
            <a:r>
              <a:rPr lang="en-US" dirty="0"/>
              <a:t> History between two neural networks:</a:t>
            </a:r>
          </a:p>
          <a:p>
            <a:endParaRPr lang="fr-FR" dirty="0"/>
          </a:p>
          <a:p>
            <a:r>
              <a:rPr lang="en-US" dirty="0"/>
              <a:t>-   does this image seem correct to you?</a:t>
            </a:r>
          </a:p>
          <a:p>
            <a:pPr marL="457200" indent="-457200">
              <a:buFontTx/>
              <a:buChar char="-"/>
            </a:pPr>
            <a:r>
              <a:rPr lang="en-US" dirty="0"/>
              <a:t>No. This image is not realistic. </a:t>
            </a:r>
          </a:p>
          <a:p>
            <a:pPr marL="457200" indent="-457200">
              <a:buFontTx/>
              <a:buChar char="-"/>
            </a:pPr>
            <a:r>
              <a:rPr lang="en-US" dirty="0"/>
              <a:t>Ok. I'll do it again.</a:t>
            </a:r>
            <a:r>
              <a:rPr lang="fr-FR" dirty="0"/>
              <a:t> 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61406-0506-4B93-B91C-EB4AF0FC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fr-FR" dirty="0"/>
              <a:t>• </a:t>
            </a:r>
            <a:r>
              <a:rPr lang="fr-FR" dirty="0" err="1"/>
              <a:t>Definitions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DCB115-2A20-4F9D-91F5-8AE518D9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/>
              <a:t>Generator</a:t>
            </a:r>
            <a:r>
              <a:rPr lang="en-US" dirty="0"/>
              <a:t>: </a:t>
            </a:r>
            <a:r>
              <a:rPr lang="en-US" sz="2400" dirty="0"/>
              <a:t>It’s the neural network who create a picture, molecule model, for example.</a:t>
            </a:r>
          </a:p>
          <a:p>
            <a:r>
              <a:rPr lang="en-US" b="1" dirty="0"/>
              <a:t>Discriminator</a:t>
            </a:r>
            <a:r>
              <a:rPr lang="en-US" dirty="0"/>
              <a:t>: </a:t>
            </a:r>
            <a:r>
              <a:rPr lang="en-US" sz="2400" dirty="0"/>
              <a:t>It’s the neural network who say if the thing created by the Generator is correct or not. Evaluates them for authenticity; i.e. the discriminator decides whether each instance of data that it reviews belongs to the actual training dataset or not.</a:t>
            </a:r>
          </a:p>
          <a:p>
            <a:r>
              <a:rPr lang="en-US" b="1" dirty="0"/>
              <a:t>NN</a:t>
            </a:r>
            <a:r>
              <a:rPr lang="en-US" dirty="0"/>
              <a:t>: </a:t>
            </a:r>
            <a:r>
              <a:rPr lang="en-US" sz="2400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1748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DF0813-5BA1-4904-B53E-5A627BE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GAN •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?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FCFB7F-28AA-4034-A49C-D64410960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is to generate images with a high degree of realism.</a:t>
            </a:r>
          </a:p>
          <a:p>
            <a:endParaRPr lang="en-US" dirty="0"/>
          </a:p>
          <a:p>
            <a:r>
              <a:rPr lang="en-US" dirty="0"/>
              <a:t>Use case:</a:t>
            </a:r>
          </a:p>
          <a:p>
            <a:pPr lvl="1"/>
            <a:r>
              <a:rPr lang="en-US" dirty="0">
                <a:hlinkClick r:id="rId2"/>
              </a:rPr>
              <a:t>Nvidia </a:t>
            </a:r>
            <a:r>
              <a:rPr lang="en-US" dirty="0" err="1">
                <a:hlinkClick r:id="rId2"/>
              </a:rPr>
              <a:t>GauGAN</a:t>
            </a:r>
            <a:endParaRPr lang="en-US" dirty="0"/>
          </a:p>
          <a:p>
            <a:pPr lvl="1"/>
            <a:r>
              <a:rPr lang="en-US" dirty="0"/>
              <a:t>Research: </a:t>
            </a:r>
          </a:p>
          <a:p>
            <a:pPr lvl="2"/>
            <a:r>
              <a:rPr lang="en-US" dirty="0"/>
              <a:t>Find new/best molecule arrangement</a:t>
            </a:r>
          </a:p>
          <a:p>
            <a:pPr lvl="1"/>
            <a:r>
              <a:rPr lang="en-US" dirty="0"/>
              <a:t>Generate paintings / Fonts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0C9262-8E48-4CFB-B4F2-88ACCB03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3068960"/>
            <a:ext cx="549775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885EA-A05E-4ED3-8732-0EAB3485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fr-FR" dirty="0"/>
              <a:t>• How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?</a:t>
            </a:r>
            <a:r>
              <a:rPr lang="en-US" dirty="0"/>
              <a:t>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C7EFBC1-8827-4CAC-8095-EA8195258BE0}"/>
              </a:ext>
            </a:extLst>
          </p:cNvPr>
          <p:cNvSpPr/>
          <p:nvPr/>
        </p:nvSpPr>
        <p:spPr>
          <a:xfrm>
            <a:off x="1629916" y="2276872"/>
            <a:ext cx="223224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21F646-4D07-4057-96BD-564A970CB290}"/>
              </a:ext>
            </a:extLst>
          </p:cNvPr>
          <p:cNvSpPr txBox="1"/>
          <p:nvPr/>
        </p:nvSpPr>
        <p:spPr>
          <a:xfrm>
            <a:off x="1737345" y="2508865"/>
            <a:ext cx="201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Neural network 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26BC4B5-0DE4-43FB-A970-78D6C2FBBD68}"/>
              </a:ext>
            </a:extLst>
          </p:cNvPr>
          <p:cNvSpPr/>
          <p:nvPr/>
        </p:nvSpPr>
        <p:spPr>
          <a:xfrm>
            <a:off x="5283009" y="3140968"/>
            <a:ext cx="2232248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DA3EA6F-01AD-4946-87DA-75A6A7ACB180}"/>
              </a:ext>
            </a:extLst>
          </p:cNvPr>
          <p:cNvSpPr txBox="1"/>
          <p:nvPr/>
        </p:nvSpPr>
        <p:spPr>
          <a:xfrm>
            <a:off x="5360821" y="3372961"/>
            <a:ext cx="207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Neural network 2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CA07704C-9092-43AF-9A33-96A07B6BB0BB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4140539" y="1746470"/>
            <a:ext cx="864096" cy="3653093"/>
          </a:xfrm>
          <a:prstGeom prst="bentConnector3">
            <a:avLst>
              <a:gd name="adj1" fmla="val -6944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DDD20741-285F-420A-BA60-71110D6A6E3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5787064" y="4617133"/>
            <a:ext cx="1224138" cy="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0530504-EE21-4687-91AE-FFC23F3CA6E2}"/>
              </a:ext>
            </a:extLst>
          </p:cNvPr>
          <p:cNvSpPr/>
          <p:nvPr/>
        </p:nvSpPr>
        <p:spPr>
          <a:xfrm>
            <a:off x="5271127" y="5250510"/>
            <a:ext cx="223224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508D8849-F032-45AC-99F5-8682FF695208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3862164" y="2708920"/>
            <a:ext cx="2536969" cy="43204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3DD0EF1-11DC-47FD-9AB8-C2D05B23392B}"/>
              </a:ext>
            </a:extLst>
          </p:cNvPr>
          <p:cNvSpPr txBox="1"/>
          <p:nvPr/>
        </p:nvSpPr>
        <p:spPr>
          <a:xfrm>
            <a:off x="3788847" y="2228620"/>
            <a:ext cx="3960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“What do you think of this image?”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F5B4939-9B42-435A-B703-07A30ECDA7C3}"/>
              </a:ext>
            </a:extLst>
          </p:cNvPr>
          <p:cNvSpPr txBox="1"/>
          <p:nvPr/>
        </p:nvSpPr>
        <p:spPr>
          <a:xfrm>
            <a:off x="6490457" y="4138107"/>
            <a:ext cx="4269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Does this image match the dataset?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CB970F8-685C-4C0C-AA64-F32FDA84461D}"/>
              </a:ext>
            </a:extLst>
          </p:cNvPr>
          <p:cNvSpPr txBox="1"/>
          <p:nvPr/>
        </p:nvSpPr>
        <p:spPr>
          <a:xfrm>
            <a:off x="4248314" y="407655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47DD381-52FF-40DF-B0F1-1972DA715C6F}"/>
              </a:ext>
            </a:extLst>
          </p:cNvPr>
          <p:cNvSpPr txBox="1"/>
          <p:nvPr/>
        </p:nvSpPr>
        <p:spPr>
          <a:xfrm>
            <a:off x="5683883" y="4633275"/>
            <a:ext cx="649375" cy="52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8B48537-905A-4BAB-86B5-083573981FD9}"/>
              </a:ext>
            </a:extLst>
          </p:cNvPr>
          <p:cNvSpPr txBox="1"/>
          <p:nvPr/>
        </p:nvSpPr>
        <p:spPr>
          <a:xfrm>
            <a:off x="5702858" y="5482503"/>
            <a:ext cx="1418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New Image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3A96DFF-F120-4A3A-92D2-BCF24C0F80FB}"/>
              </a:ext>
            </a:extLst>
          </p:cNvPr>
          <p:cNvSpPr/>
          <p:nvPr/>
        </p:nvSpPr>
        <p:spPr>
          <a:xfrm>
            <a:off x="8614692" y="1772816"/>
            <a:ext cx="2145728" cy="747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85CEE4C-660F-4364-A932-6E32FA3BA19D}"/>
              </a:ext>
            </a:extLst>
          </p:cNvPr>
          <p:cNvSpPr txBox="1"/>
          <p:nvPr/>
        </p:nvSpPr>
        <p:spPr>
          <a:xfrm>
            <a:off x="8902465" y="1883550"/>
            <a:ext cx="156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Dataset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16954E17-19DF-495F-B91E-DB3F9BB3E553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5400000">
            <a:off x="7732781" y="1186192"/>
            <a:ext cx="621129" cy="3288423"/>
          </a:xfrm>
          <a:prstGeom prst="bentConnector3">
            <a:avLst>
              <a:gd name="adj1" fmla="val 3060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4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4249C-C2A5-41A3-ACFE-F7285EFC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</a:t>
            </a:r>
            <a:r>
              <a:rPr lang="fr-FR" dirty="0"/>
              <a:t>•</a:t>
            </a:r>
            <a:r>
              <a:rPr lang="en-US" dirty="0"/>
              <a:t> How can we train it?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946AA2-F06C-4258-835F-B39100EDF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GAN’s are train with alternative way:</a:t>
            </a:r>
          </a:p>
          <a:p>
            <a:pPr lvl="1"/>
            <a:r>
              <a:rPr lang="en-US" dirty="0"/>
              <a:t>The discriminator trains for one or more epochs</a:t>
            </a:r>
          </a:p>
          <a:p>
            <a:pPr lvl="1"/>
            <a:r>
              <a:rPr lang="en-US" dirty="0"/>
              <a:t>The generator trains for one or more epochs</a:t>
            </a:r>
          </a:p>
          <a:p>
            <a:pPr lvl="1"/>
            <a:r>
              <a:rPr lang="en-US" dirty="0"/>
              <a:t>Repeat steps 1 and 2</a:t>
            </a:r>
          </a:p>
          <a:p>
            <a:r>
              <a:rPr lang="en-US" dirty="0"/>
              <a:t>Every time the discriminator or the generator are in training phase, the other NN stay constant</a:t>
            </a:r>
          </a:p>
        </p:txBody>
      </p:sp>
    </p:spTree>
    <p:extLst>
      <p:ext uri="{BB962C8B-B14F-4D97-AF65-F5344CB8AC3E}">
        <p14:creationId xmlns:p14="http://schemas.microsoft.com/office/powerpoint/2010/main" val="32267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90B2B3-9DCC-4D6E-A67F-3ADAF7EDB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908720"/>
            <a:ext cx="10360501" cy="5255349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If machine learning is a cake, then </a:t>
            </a:r>
            <a:r>
              <a:rPr lang="en-US" i="1" dirty="0" err="1"/>
              <a:t>unsupervized</a:t>
            </a:r>
            <a:r>
              <a:rPr lang="en-US" i="1" dirty="0"/>
              <a:t> learning is the actual cake, </a:t>
            </a:r>
            <a:r>
              <a:rPr lang="en-US" i="1" dirty="0" err="1"/>
              <a:t>supervized</a:t>
            </a:r>
            <a:r>
              <a:rPr lang="en-US" i="1" dirty="0"/>
              <a:t> learning is the icing, and reinforcement learning is the cherry on the top.”</a:t>
            </a:r>
          </a:p>
          <a:p>
            <a:pPr marL="0" indent="0" algn="r">
              <a:buNone/>
            </a:pPr>
            <a:r>
              <a:rPr lang="en-US" dirty="0"/>
              <a:t>- Yann </a:t>
            </a:r>
            <a:r>
              <a:rPr lang="en-US" dirty="0" err="1"/>
              <a:t>Lecun</a:t>
            </a:r>
            <a:r>
              <a:rPr lang="en-US" dirty="0"/>
              <a:t> at Neural Information Processing Systems 2016</a:t>
            </a:r>
          </a:p>
        </p:txBody>
      </p:sp>
    </p:spTree>
    <p:extLst>
      <p:ext uri="{BB962C8B-B14F-4D97-AF65-F5344CB8AC3E}">
        <p14:creationId xmlns:p14="http://schemas.microsoft.com/office/powerpoint/2010/main" val="17886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2ECE7-C7BE-46C4-A84D-EED564F4EE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Questions?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FFE6B65-EB07-439D-801C-ECC9227377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The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most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used</a:t>
            </a:r>
            <a:r>
              <a:rPr lang="fr-FR" sz="3600" dirty="0">
                <a:solidFill>
                  <a:schemeClr val="tx1"/>
                </a:solidFill>
              </a:rPr>
              <a:t> </a:t>
            </a:r>
            <a:r>
              <a:rPr lang="fr-FR" sz="3600" dirty="0" err="1">
                <a:solidFill>
                  <a:schemeClr val="tx1"/>
                </a:solidFill>
              </a:rPr>
              <a:t>algorithms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3" name="Image 2" descr="NVIDIA GauGAN example">
            <a:extLst>
              <a:ext uri="{FF2B5EF4-FFF2-40B4-BE49-F238E27FC236}">
                <a16:creationId xmlns:a16="http://schemas.microsoft.com/office/drawing/2014/main" id="{5C1D76AD-FF52-4DD0-8204-2681CF5FA7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2" t="1477" r="19345" b="3380"/>
          <a:stretch/>
        </p:blipFill>
        <p:spPr>
          <a:xfrm>
            <a:off x="1218883" y="1772816"/>
            <a:ext cx="5281824" cy="4248472"/>
          </a:xfrm>
          <a:prstGeom prst="rect">
            <a:avLst/>
          </a:prstGeom>
          <a:noFill/>
        </p:spPr>
      </p:pic>
      <p:sp>
        <p:nvSpPr>
          <p:cNvPr id="14" name="Espace réservé du contenu 1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fr-FR" sz="2400" dirty="0">
                <a:solidFill>
                  <a:schemeClr val="tx1"/>
                </a:solidFill>
              </a:rPr>
              <a:t>Clustering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K-</a:t>
            </a:r>
            <a:r>
              <a:rPr lang="fr-FR" sz="2400" dirty="0" err="1">
                <a:solidFill>
                  <a:schemeClr val="tx1"/>
                </a:solidFill>
              </a:rPr>
              <a:t>Means</a:t>
            </a:r>
            <a:endParaRPr lang="fr-FR" sz="2400" dirty="0">
              <a:solidFill>
                <a:schemeClr val="tx1"/>
              </a:solidFill>
            </a:endParaRP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Spectral</a:t>
            </a:r>
          </a:p>
          <a:p>
            <a:pPr lvl="1"/>
            <a:r>
              <a:rPr lang="fr-FR" sz="2400" dirty="0">
                <a:solidFill>
                  <a:schemeClr val="tx1"/>
                </a:solidFill>
              </a:rPr>
              <a:t>DBSCAN</a:t>
            </a:r>
          </a:p>
          <a:p>
            <a:pPr lvl="0"/>
            <a:r>
              <a:rPr lang="en-US" sz="2400" dirty="0">
                <a:solidFill>
                  <a:schemeClr val="tx1"/>
                </a:solidFill>
              </a:rPr>
              <a:t>Anomaly detection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Local Outlier Factor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Neural Network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Autoencoder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Generative Adversarial Networks (GAN’s)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C01E7-31B6-4A54-91BA-CB56EF14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Clustering </a:t>
            </a:r>
            <a:r>
              <a:rPr lang="fr-FR" dirty="0" err="1"/>
              <a:t>Algorithms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C5A4DE-3A51-462C-90E3-A16F132FC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fr-FR" dirty="0"/>
              <a:t>How </a:t>
            </a:r>
            <a:r>
              <a:rPr lang="fr-FR" dirty="0" err="1"/>
              <a:t>many</a:t>
            </a:r>
            <a:r>
              <a:rPr lang="fr-FR" dirty="0"/>
              <a:t> clusters do i have?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20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Clustering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400BC8-5B6D-4B27-BB70-E09197D1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is a cluster?</a:t>
            </a:r>
          </a:p>
          <a:p>
            <a:pPr lvl="1"/>
            <a:r>
              <a:rPr lang="en-US" dirty="0"/>
              <a:t>Group of entities or events sharing similar attributes.</a:t>
            </a:r>
          </a:p>
          <a:p>
            <a:r>
              <a:rPr lang="en-US" dirty="0"/>
              <a:t>What is clustering?</a:t>
            </a:r>
          </a:p>
          <a:p>
            <a:pPr lvl="1"/>
            <a:r>
              <a:rPr lang="en-US" dirty="0"/>
              <a:t>The process of applying machine learning algorithms for automatic discovery of clusters.</a:t>
            </a: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1F90312-CAD3-475F-A723-6A6BE75D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4437112"/>
            <a:ext cx="2266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BFD9A2-A216-47B6-92A5-80276F2B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799518-B34E-457A-912E-E67D53C5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B2301-4625-4213-9E69-C325D7C9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fr-F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• K-</a:t>
            </a:r>
            <a:r>
              <a:rPr lang="fr-FR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means</a:t>
            </a:r>
            <a:endParaRPr lang="fr-FR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B37726-D16F-4A41-8F2D-3EFF41F3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4A4A4A-106A-4309-AD93-FF1E5BFFB3C7}"/>
              </a:ext>
            </a:extLst>
          </p:cNvPr>
          <p:cNvSpPr txBox="1"/>
          <p:nvPr/>
        </p:nvSpPr>
        <p:spPr>
          <a:xfrm>
            <a:off x="1218883" y="2717800"/>
            <a:ext cx="5078677" cy="3454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specify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clusters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discover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</a:pP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discover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boundary</a:t>
            </a:r>
            <a:r>
              <a:rPr lang="fr-FR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A8F613F-94C7-4192-9DE0-C12C70E52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Espace réservé du contenu 4" descr="Une image contenant photo, noir, blanc&#10;&#10;Description générée automatiquement">
            <a:extLst>
              <a:ext uri="{FF2B5EF4-FFF2-40B4-BE49-F238E27FC236}">
                <a16:creationId xmlns:a16="http://schemas.microsoft.com/office/drawing/2014/main" id="{35FE5F51-265D-4B3D-99A1-591A8A2440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82" y="1701800"/>
            <a:ext cx="5078677" cy="1981584"/>
          </a:xfrm>
          <a:prstGeom prst="rect">
            <a:avLst/>
          </a:prstGeom>
          <a:noFill/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6A36F8-86CA-4E8E-8202-320B8C92B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43" y="3886584"/>
            <a:ext cx="3430142" cy="25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0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C5586-B3CE-4FA1-A7C4-CBF8C34C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E9EB28-98FB-48A9-B28F-BB306A982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b="1" dirty="0"/>
              <a:t>Determining The Optimal Number Of Clusters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49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EBD3D-EE6C-4765-96ED-6C4687FB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r-FR" sz="3600">
                <a:solidFill>
                  <a:schemeClr val="tx1"/>
                </a:solidFill>
              </a:rPr>
              <a:t>K-</a:t>
            </a:r>
            <a:r>
              <a:rPr lang="en-US" sz="3600">
                <a:solidFill>
                  <a:schemeClr val="tx1"/>
                </a:solidFill>
              </a:rPr>
              <a:t>means</a:t>
            </a:r>
            <a:r>
              <a:rPr lang="fr-FR" sz="3600">
                <a:solidFill>
                  <a:schemeClr val="tx1"/>
                </a:solidFill>
              </a:rPr>
              <a:t> • How </a:t>
            </a:r>
            <a:r>
              <a:rPr lang="fr-FR" sz="3600" err="1">
                <a:solidFill>
                  <a:schemeClr val="tx1"/>
                </a:solidFill>
              </a:rPr>
              <a:t>many</a:t>
            </a:r>
            <a:r>
              <a:rPr lang="fr-FR" sz="3600">
                <a:solidFill>
                  <a:schemeClr val="tx1"/>
                </a:solidFill>
              </a:rPr>
              <a:t> clusters?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018DF30-428F-4FE5-A465-83DA7A4B4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fr-FR" b="1" dirty="0" err="1"/>
              <a:t>Elbow</a:t>
            </a:r>
            <a:r>
              <a:rPr lang="fr-FR" b="1" dirty="0"/>
              <a:t> Method:</a:t>
            </a:r>
            <a:endParaRPr lang="en-US" b="1" dirty="0"/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B34BA61-A099-476B-8435-A36AA6504C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3208831"/>
            <a:ext cx="5078677" cy="2472337"/>
          </a:xfrm>
          <a:prstGeom prst="rect">
            <a:avLst/>
          </a:prstGeom>
          <a:noFill/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6D139C9-9451-4A11-9247-AA1E2904659D}"/>
              </a:ext>
            </a:extLst>
          </p:cNvPr>
          <p:cNvSpPr txBox="1"/>
          <p:nvPr/>
        </p:nvSpPr>
        <p:spPr>
          <a:xfrm>
            <a:off x="6496644" y="1701800"/>
            <a:ext cx="5082740" cy="9144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>
              <a:spcAft>
                <a:spcPts val="600"/>
              </a:spcAft>
            </a:pP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8607DEA1-BFE8-4BB5-80EC-657A1156A9E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10" y="2901734"/>
            <a:ext cx="4963218" cy="3086531"/>
          </a:xfrm>
        </p:spPr>
      </p:pic>
    </p:spTree>
    <p:extLst>
      <p:ext uri="{BB962C8B-B14F-4D97-AF65-F5344CB8AC3E}">
        <p14:creationId xmlns:p14="http://schemas.microsoft.com/office/powerpoint/2010/main" val="36435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623</Words>
  <Application>Microsoft Office PowerPoint</Application>
  <PresentationFormat>Aangepast</PresentationFormat>
  <Paragraphs>107</Paragraphs>
  <Slides>28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29" baseType="lpstr">
      <vt:lpstr>Technologie 16:9</vt:lpstr>
      <vt:lpstr>Unsupervised Learning</vt:lpstr>
      <vt:lpstr>What is unsupervised learning?</vt:lpstr>
      <vt:lpstr>The most used algorithms</vt:lpstr>
      <vt:lpstr>Clustering Algorithms</vt:lpstr>
      <vt:lpstr>Clustering</vt:lpstr>
      <vt:lpstr>K-Means</vt:lpstr>
      <vt:lpstr>Clustering • K-means</vt:lpstr>
      <vt:lpstr>How Many Clusters?</vt:lpstr>
      <vt:lpstr>K-means • How many clusters?</vt:lpstr>
      <vt:lpstr>Spectral</vt:lpstr>
      <vt:lpstr>Clustering • Spectral</vt:lpstr>
      <vt:lpstr>Density-based spatial clustering of applications with noise (DSCAN)</vt:lpstr>
      <vt:lpstr>Clustering • DBSCAN</vt:lpstr>
      <vt:lpstr>Comparison between different clustering algorithms</vt:lpstr>
      <vt:lpstr>Neural Networks</vt:lpstr>
      <vt:lpstr>Overview Of Neural Networks in Unsupervised Learning</vt:lpstr>
      <vt:lpstr>AutoEncoder</vt:lpstr>
      <vt:lpstr>AutoEncoder • Definitions</vt:lpstr>
      <vt:lpstr>AutoEncoder • What is it?</vt:lpstr>
      <vt:lpstr>AutoEncoder • How does it work?</vt:lpstr>
      <vt:lpstr>AutoEncoder • How can we train it?</vt:lpstr>
      <vt:lpstr>Generative Adversarial Networks (GAN)</vt:lpstr>
      <vt:lpstr>GAN • Definitions</vt:lpstr>
      <vt:lpstr>GAN • What is it?</vt:lpstr>
      <vt:lpstr>GAN • How does it work? </vt:lpstr>
      <vt:lpstr>GAN • How can we train it?</vt:lpstr>
      <vt:lpstr>PowerPoint-presentatie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brice lang-nguyen</dc:creator>
  <cp:lastModifiedBy>brice lang-nguyen</cp:lastModifiedBy>
  <cp:revision>7</cp:revision>
  <dcterms:created xsi:type="dcterms:W3CDTF">2019-11-05T08:42:31Z</dcterms:created>
  <dcterms:modified xsi:type="dcterms:W3CDTF">2020-01-15T22:56:13Z</dcterms:modified>
</cp:coreProperties>
</file>